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17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9CF3-5B14-48D7-B161-C10A5429FF4B}" type="datetimeFigureOut">
              <a:rPr lang="en-US" smtClean="0"/>
              <a:t>20/12/07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DAE800A-4E67-4622-A809-D4BF823B9DE7}"/>
              </a:ext>
            </a:extLst>
          </p:cNvPr>
          <p:cNvSpPr/>
          <p:nvPr/>
        </p:nvSpPr>
        <p:spPr>
          <a:xfrm>
            <a:off x="6453725" y="1921832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has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its own buffer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BB8EDA7-1607-446D-BDBE-F5F14B5C599E}"/>
              </a:ext>
            </a:extLst>
          </p:cNvPr>
          <p:cNvSpPr/>
          <p:nvPr/>
        </p:nvSpPr>
        <p:spPr>
          <a:xfrm>
            <a:off x="10478131" y="3498791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DF7F5D1-ABA3-417D-8647-B95C468512E2}"/>
              </a:ext>
            </a:extLst>
          </p:cNvPr>
          <p:cNvSpPr/>
          <p:nvPr/>
        </p:nvSpPr>
        <p:spPr>
          <a:xfrm>
            <a:off x="6453725" y="4771483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2742B02-A2A4-4EC3-BC55-EAF38883C9DA}"/>
              </a:ext>
            </a:extLst>
          </p:cNvPr>
          <p:cNvSpPr/>
          <p:nvPr/>
        </p:nvSpPr>
        <p:spPr>
          <a:xfrm>
            <a:off x="6453725" y="7621134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is mapped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byte addressable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D528B30-3561-4B40-9950-83B94765A7E8}"/>
              </a:ext>
            </a:extLst>
          </p:cNvPr>
          <p:cNvSpPr/>
          <p:nvPr/>
        </p:nvSpPr>
        <p:spPr>
          <a:xfrm>
            <a:off x="6453725" y="10470785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is 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change its source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E5C067-01CF-4267-9C28-0524807CDAE9}"/>
              </a:ext>
            </a:extLst>
          </p:cNvPr>
          <p:cNvSpPr/>
          <p:nvPr/>
        </p:nvSpPr>
        <p:spPr>
          <a:xfrm>
            <a:off x="9947785" y="13320435"/>
            <a:ext cx="2267339" cy="90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97655-D932-411D-8FBC-A28BA8AB935B}"/>
              </a:ext>
            </a:extLst>
          </p:cNvPr>
          <p:cNvSpPr/>
          <p:nvPr/>
        </p:nvSpPr>
        <p:spPr>
          <a:xfrm>
            <a:off x="6876661" y="13320436"/>
            <a:ext cx="2267339" cy="90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6C942-1DFF-4645-B997-5D53119F14FF}"/>
              </a:ext>
            </a:extLst>
          </p:cNvPr>
          <p:cNvSpPr/>
          <p:nvPr/>
        </p:nvSpPr>
        <p:spPr>
          <a:xfrm>
            <a:off x="13018909" y="13320435"/>
            <a:ext cx="2267339" cy="90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Direct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B965F07-272B-48A2-89B5-A707B3016D08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9627461" y="5715853"/>
            <a:ext cx="4525118" cy="760458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75BFAEA-C2E6-40DD-8938-D3EF3DE41AE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9627461" y="2866202"/>
            <a:ext cx="2437538" cy="63258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B6062-6CA1-439B-85F4-C484CCC275C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040593" y="3810571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DBDE0-DB76-469B-94A6-6E258A93897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040593" y="6660222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CBE131-3D9D-4251-BF36-B4A562010A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040593" y="9509873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882D3E-AA07-4AA8-8A02-98D76F571C4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010331" y="12359524"/>
            <a:ext cx="30262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9DBFCD-D263-43BC-9ADC-2A49E39D3FE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13651867" y="4443161"/>
            <a:ext cx="500712" cy="887727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F352144-6A24-43FD-B8A7-15A36D527A9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627461" y="8565504"/>
            <a:ext cx="1453994" cy="475493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5F2E134-221D-4AFB-AD96-4D074870693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627461" y="11415155"/>
            <a:ext cx="1453994" cy="190528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13D539F-8870-4B28-903D-14EEC7360EF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7737471" y="5690654"/>
            <a:ext cx="4630653" cy="4024404"/>
          </a:xfrm>
          <a:prstGeom prst="bentConnector3">
            <a:avLst>
              <a:gd name="adj1" fmla="val 10001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54C3771-C826-4867-8A61-97CF4C3314CE}"/>
              </a:ext>
            </a:extLst>
          </p:cNvPr>
          <p:cNvSpPr txBox="1"/>
          <p:nvPr/>
        </p:nvSpPr>
        <p:spPr>
          <a:xfrm>
            <a:off x="8040593" y="38891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071830-E3ED-4274-B3DE-1D5053F7F28A}"/>
              </a:ext>
            </a:extLst>
          </p:cNvPr>
          <p:cNvSpPr txBox="1"/>
          <p:nvPr/>
        </p:nvSpPr>
        <p:spPr>
          <a:xfrm>
            <a:off x="8149492" y="66602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2C500D-4E4A-40E3-A762-043D5435AC57}"/>
              </a:ext>
            </a:extLst>
          </p:cNvPr>
          <p:cNvSpPr txBox="1"/>
          <p:nvPr/>
        </p:nvSpPr>
        <p:spPr>
          <a:xfrm>
            <a:off x="8157991" y="94641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587382-29C3-49F6-BF33-A5E35680DC70}"/>
              </a:ext>
            </a:extLst>
          </p:cNvPr>
          <p:cNvSpPr txBox="1"/>
          <p:nvPr/>
        </p:nvSpPr>
        <p:spPr>
          <a:xfrm>
            <a:off x="8134641" y="123595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05B795-A18F-4997-B7A5-BA32BD1886EF}"/>
              </a:ext>
            </a:extLst>
          </p:cNvPr>
          <p:cNvSpPr txBox="1"/>
          <p:nvPr/>
        </p:nvSpPr>
        <p:spPr>
          <a:xfrm>
            <a:off x="12191597" y="52847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BA0333-14B3-4662-B636-A81C08FC0ADA}"/>
              </a:ext>
            </a:extLst>
          </p:cNvPr>
          <p:cNvSpPr txBox="1"/>
          <p:nvPr/>
        </p:nvSpPr>
        <p:spPr>
          <a:xfrm>
            <a:off x="9552052" y="53156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387FAE-72A5-4229-89E5-18D17D63DF4F}"/>
              </a:ext>
            </a:extLst>
          </p:cNvPr>
          <p:cNvSpPr txBox="1"/>
          <p:nvPr/>
        </p:nvSpPr>
        <p:spPr>
          <a:xfrm>
            <a:off x="9627461" y="24566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0D2DEB-E20A-4C93-9DF6-79C1893C9F8F}"/>
              </a:ext>
            </a:extLst>
          </p:cNvPr>
          <p:cNvSpPr txBox="1"/>
          <p:nvPr/>
        </p:nvSpPr>
        <p:spPr>
          <a:xfrm>
            <a:off x="13663546" y="40429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835426-EAB1-46EC-88E0-81EA483C22D2}"/>
              </a:ext>
            </a:extLst>
          </p:cNvPr>
          <p:cNvSpPr txBox="1"/>
          <p:nvPr/>
        </p:nvSpPr>
        <p:spPr>
          <a:xfrm>
            <a:off x="9618719" y="81807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5BF45B-16D1-49C0-99A7-062E2E37A2C8}"/>
              </a:ext>
            </a:extLst>
          </p:cNvPr>
          <p:cNvSpPr txBox="1"/>
          <p:nvPr/>
        </p:nvSpPr>
        <p:spPr>
          <a:xfrm>
            <a:off x="9627461" y="110470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35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45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Balan</dc:creator>
  <cp:lastModifiedBy>Guillaume Balan</cp:lastModifiedBy>
  <cp:revision>4</cp:revision>
  <dcterms:created xsi:type="dcterms:W3CDTF">2020-12-07T12:31:42Z</dcterms:created>
  <dcterms:modified xsi:type="dcterms:W3CDTF">2020-12-07T13:05:22Z</dcterms:modified>
</cp:coreProperties>
</file>