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29" autoAdjust="0"/>
    <p:restoredTop sz="94571" autoAdjust="0"/>
  </p:normalViewPr>
  <p:slideViewPr>
    <p:cSldViewPr>
      <p:cViewPr varScale="1">
        <p:scale>
          <a:sx n="83" d="100"/>
          <a:sy n="83" d="100"/>
        </p:scale>
        <p:origin x="86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septembre 21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septembre 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septembre 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septembre 21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septembre 21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ounded Rectangle 144"/>
          <p:cNvSpPr/>
          <p:nvPr/>
        </p:nvSpPr>
        <p:spPr>
          <a:xfrm>
            <a:off x="4276910" y="4619093"/>
            <a:ext cx="2660871" cy="121231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6" name="Rounded Rectangle 115"/>
          <p:cNvSpPr/>
          <p:nvPr/>
        </p:nvSpPr>
        <p:spPr>
          <a:xfrm>
            <a:off x="2024703" y="2997131"/>
            <a:ext cx="4916724" cy="1401029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479375" y="764729"/>
            <a:ext cx="11139925" cy="1872183"/>
          </a:xfrm>
          <a:prstGeom prst="roundRect">
            <a:avLst>
              <a:gd name="adj" fmla="val 1573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ounded Rectangle 62">
            <a:extLst>
              <a:ext uri="{FF2B5EF4-FFF2-40B4-BE49-F238E27FC236}">
                <a16:creationId xmlns:a16="http://schemas.microsoft.com/office/drawing/2014/main" id="{FFBC32F8-7FE7-4F44-AAED-4DC038ED8849}"/>
              </a:ext>
            </a:extLst>
          </p:cNvPr>
          <p:cNvSpPr/>
          <p:nvPr/>
        </p:nvSpPr>
        <p:spPr>
          <a:xfrm>
            <a:off x="1167944" y="961109"/>
            <a:ext cx="3346258" cy="1233206"/>
          </a:xfrm>
          <a:prstGeom prst="roundRect">
            <a:avLst>
              <a:gd name="adj" fmla="val 10148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2207568" y="2194314"/>
            <a:ext cx="19867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ource Sans Pro" charset="0"/>
                <a:ea typeface="Source Sans Pro" charset="0"/>
                <a:cs typeface="Source Sans Pro" charset="0"/>
              </a:rPr>
              <a:t>Firmware Development</a:t>
            </a:r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2110803" y="1091258"/>
            <a:ext cx="985498" cy="985496"/>
            <a:chOff x="2234291" y="806998"/>
            <a:chExt cx="985498" cy="985496"/>
          </a:xfrm>
        </p:grpSpPr>
        <p:sp>
          <p:nvSpPr>
            <p:cNvPr id="80" name="Folded Corner 79"/>
            <p:cNvSpPr/>
            <p:nvPr/>
          </p:nvSpPr>
          <p:spPr>
            <a:xfrm>
              <a:off x="2234292" y="806998"/>
              <a:ext cx="985496" cy="98549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2234291" y="1130469"/>
              <a:ext cx="9854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Platform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278342" y="1091258"/>
            <a:ext cx="1017400" cy="985496"/>
            <a:chOff x="3401830" y="806998"/>
            <a:chExt cx="1017400" cy="985496"/>
          </a:xfrm>
        </p:grpSpPr>
        <p:sp>
          <p:nvSpPr>
            <p:cNvPr id="84" name="Folded Corner 83"/>
            <p:cNvSpPr/>
            <p:nvPr/>
          </p:nvSpPr>
          <p:spPr>
            <a:xfrm>
              <a:off x="3405545" y="806998"/>
              <a:ext cx="985496" cy="985496"/>
            </a:xfrm>
            <a:prstGeom prst="foldedCorne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401830" y="1013429"/>
              <a:ext cx="1017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Firmware</a:t>
              </a:r>
            </a:p>
            <a:p>
              <a:pPr algn="ctr"/>
              <a:r>
                <a:rPr lang="en-US" sz="1600" dirty="0">
                  <a:latin typeface="Source Sans Pro" charset="0"/>
                  <a:ea typeface="Source Sans Pro" charset="0"/>
                  <a:cs typeface="Source Sans Pro" charset="0"/>
                </a:rPr>
                <a:t>Sources</a:t>
              </a:r>
            </a:p>
          </p:txBody>
        </p:sp>
      </p:grpSp>
      <p:sp>
        <p:nvSpPr>
          <p:cNvPr id="100" name="Folded Corner 99"/>
          <p:cNvSpPr/>
          <p:nvPr/>
        </p:nvSpPr>
        <p:spPr>
          <a:xfrm>
            <a:off x="2234292" y="3189259"/>
            <a:ext cx="986733" cy="98673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2294491" y="3399445"/>
            <a:ext cx="858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Virtual </a:t>
            </a:r>
          </a:p>
          <a:p>
            <a:pPr algn="ctr"/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Device</a:t>
            </a:r>
          </a:p>
        </p:txBody>
      </p:sp>
      <p:grpSp>
        <p:nvGrpSpPr>
          <p:cNvPr id="104" name="Group 103"/>
          <p:cNvGrpSpPr/>
          <p:nvPr/>
        </p:nvGrpSpPr>
        <p:grpSpPr>
          <a:xfrm>
            <a:off x="10166971" y="4365754"/>
            <a:ext cx="1384152" cy="1564012"/>
            <a:chOff x="5210615" y="2573963"/>
            <a:chExt cx="1837905" cy="2076731"/>
          </a:xfrm>
        </p:grpSpPr>
        <p:pic>
          <p:nvPicPr>
            <p:cNvPr id="105" name="Picture 10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5091202" y="2693376"/>
              <a:ext cx="2076731" cy="1837905"/>
            </a:xfrm>
            <a:prstGeom prst="rect">
              <a:avLst/>
            </a:prstGeom>
          </p:spPr>
        </p:pic>
        <p:sp>
          <p:nvSpPr>
            <p:cNvPr id="107" name="TextBox 106"/>
            <p:cNvSpPr txBox="1"/>
            <p:nvPr/>
          </p:nvSpPr>
          <p:spPr>
            <a:xfrm>
              <a:off x="5220991" y="3224538"/>
              <a:ext cx="1818166" cy="8173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700" dirty="0">
                  <a:solidFill>
                    <a:schemeClr val="accent6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MICROEJ</a:t>
              </a:r>
            </a:p>
            <a:p>
              <a:pPr algn="ctr"/>
              <a:r>
                <a:rPr lang="en-US" sz="1700" dirty="0">
                  <a:solidFill>
                    <a:schemeClr val="accent6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APPLICATION</a:t>
              </a:r>
            </a:p>
          </p:txBody>
        </p:sp>
      </p:grpSp>
      <p:pic>
        <p:nvPicPr>
          <p:cNvPr id="108" name="Picture 10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6535" y="4928108"/>
            <a:ext cx="1420624" cy="1420624"/>
          </a:xfrm>
          <a:prstGeom prst="rect">
            <a:avLst/>
          </a:prstGeom>
        </p:spPr>
      </p:pic>
      <p:sp>
        <p:nvSpPr>
          <p:cNvPr id="109" name="Folded Corner 108"/>
          <p:cNvSpPr/>
          <p:nvPr/>
        </p:nvSpPr>
        <p:spPr>
          <a:xfrm>
            <a:off x="2238909" y="4704633"/>
            <a:ext cx="986733" cy="986733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/>
          <p:cNvSpPr txBox="1"/>
          <p:nvPr/>
        </p:nvSpPr>
        <p:spPr>
          <a:xfrm>
            <a:off x="2196655" y="5009306"/>
            <a:ext cx="10778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Firmware</a:t>
            </a:r>
          </a:p>
        </p:txBody>
      </p:sp>
      <p:pic>
        <p:nvPicPr>
          <p:cNvPr id="114" name="Picture 1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658" y="3034923"/>
            <a:ext cx="2371462" cy="1292446"/>
          </a:xfrm>
          <a:prstGeom prst="rect">
            <a:avLst/>
          </a:prstGeom>
        </p:spPr>
      </p:pic>
      <p:sp>
        <p:nvSpPr>
          <p:cNvPr id="22" name="Freeform 21"/>
          <p:cNvSpPr/>
          <p:nvPr/>
        </p:nvSpPr>
        <p:spPr>
          <a:xfrm>
            <a:off x="1063251" y="3585858"/>
            <a:ext cx="761519" cy="1615736"/>
          </a:xfrm>
          <a:custGeom>
            <a:avLst/>
            <a:gdLst>
              <a:gd name="connsiteX0" fmla="*/ 0 w 701336"/>
              <a:gd name="connsiteY0" fmla="*/ 0 h 1615736"/>
              <a:gd name="connsiteX1" fmla="*/ 0 w 701336"/>
              <a:gd name="connsiteY1" fmla="*/ 1615736 h 1615736"/>
              <a:gd name="connsiteX2" fmla="*/ 701336 w 701336"/>
              <a:gd name="connsiteY2" fmla="*/ 1615736 h 1615736"/>
              <a:gd name="connsiteX3" fmla="*/ 692458 w 701336"/>
              <a:gd name="connsiteY3" fmla="*/ 1615736 h 161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36" h="1615736">
                <a:moveTo>
                  <a:pt x="0" y="0"/>
                </a:moveTo>
                <a:lnTo>
                  <a:pt x="0" y="1615736"/>
                </a:lnTo>
                <a:lnTo>
                  <a:pt x="701336" y="1615736"/>
                </a:lnTo>
                <a:lnTo>
                  <a:pt x="692458" y="1615736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/>
          <p:cNvSpPr/>
          <p:nvPr/>
        </p:nvSpPr>
        <p:spPr>
          <a:xfrm>
            <a:off x="1063252" y="2828170"/>
            <a:ext cx="775338" cy="873052"/>
          </a:xfrm>
          <a:custGeom>
            <a:avLst/>
            <a:gdLst>
              <a:gd name="connsiteX0" fmla="*/ 0 w 701336"/>
              <a:gd name="connsiteY0" fmla="*/ 0 h 1615736"/>
              <a:gd name="connsiteX1" fmla="*/ 0 w 701336"/>
              <a:gd name="connsiteY1" fmla="*/ 1615736 h 1615736"/>
              <a:gd name="connsiteX2" fmla="*/ 701336 w 701336"/>
              <a:gd name="connsiteY2" fmla="*/ 1615736 h 1615736"/>
              <a:gd name="connsiteX3" fmla="*/ 692458 w 701336"/>
              <a:gd name="connsiteY3" fmla="*/ 1615736 h 161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36" h="1615736">
                <a:moveTo>
                  <a:pt x="0" y="0"/>
                </a:moveTo>
                <a:lnTo>
                  <a:pt x="0" y="1615736"/>
                </a:lnTo>
                <a:lnTo>
                  <a:pt x="701336" y="1615736"/>
                </a:lnTo>
                <a:lnTo>
                  <a:pt x="692458" y="1615736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37"/>
          <p:cNvSpPr txBox="1"/>
          <p:nvPr/>
        </p:nvSpPr>
        <p:spPr>
          <a:xfrm>
            <a:off x="3378502" y="5287403"/>
            <a:ext cx="696024" cy="325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Flash</a:t>
            </a: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3405545" y="5201594"/>
            <a:ext cx="684007" cy="0"/>
          </a:xfrm>
          <a:prstGeom prst="straightConnector1">
            <a:avLst/>
          </a:prstGeom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039185" y="5460898"/>
            <a:ext cx="782587" cy="411411"/>
            <a:chOff x="7039185" y="5347860"/>
            <a:chExt cx="782587" cy="411411"/>
          </a:xfrm>
        </p:grpSpPr>
        <p:sp>
          <p:nvSpPr>
            <p:cNvPr id="157" name="TextBox 37"/>
            <p:cNvSpPr txBox="1"/>
            <p:nvPr/>
          </p:nvSpPr>
          <p:spPr>
            <a:xfrm>
              <a:off x="7039185" y="5433669"/>
              <a:ext cx="782587" cy="3256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ts val="18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Install</a:t>
              </a:r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 flipH="1">
              <a:off x="7070103" y="5347860"/>
              <a:ext cx="716486" cy="0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9" name="TextBox 37"/>
          <p:cNvSpPr txBox="1"/>
          <p:nvPr/>
        </p:nvSpPr>
        <p:spPr>
          <a:xfrm>
            <a:off x="9133099" y="5546707"/>
            <a:ext cx="902812" cy="325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Publish</a:t>
            </a:r>
          </a:p>
        </p:txBody>
      </p:sp>
      <p:cxnSp>
        <p:nvCxnSpPr>
          <p:cNvPr id="160" name="Straight Arrow Connector 159"/>
          <p:cNvCxnSpPr/>
          <p:nvPr/>
        </p:nvCxnSpPr>
        <p:spPr>
          <a:xfrm flipH="1">
            <a:off x="9133099" y="5460898"/>
            <a:ext cx="787400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37"/>
          <p:cNvSpPr txBox="1"/>
          <p:nvPr/>
        </p:nvSpPr>
        <p:spPr>
          <a:xfrm>
            <a:off x="1150581" y="3791850"/>
            <a:ext cx="688009" cy="325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</a:p>
        </p:txBody>
      </p:sp>
      <p:sp>
        <p:nvSpPr>
          <p:cNvPr id="131" name="TextBox 37"/>
          <p:cNvSpPr txBox="1"/>
          <p:nvPr/>
        </p:nvSpPr>
        <p:spPr>
          <a:xfrm>
            <a:off x="1150581" y="5301413"/>
            <a:ext cx="688009" cy="3256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Build</a:t>
            </a:r>
          </a:p>
        </p:txBody>
      </p:sp>
      <p:sp>
        <p:nvSpPr>
          <p:cNvPr id="134" name="TextBox 37"/>
          <p:cNvSpPr txBox="1"/>
          <p:nvPr/>
        </p:nvSpPr>
        <p:spPr>
          <a:xfrm>
            <a:off x="8198119" y="2789334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Source Sans Pro" charset="0"/>
                <a:ea typeface="Source Sans Pro" charset="0"/>
                <a:cs typeface="Source Sans Pro" charset="0"/>
              </a:rPr>
              <a:t>Import</a:t>
            </a:r>
          </a:p>
        </p:txBody>
      </p:sp>
      <p:sp>
        <p:nvSpPr>
          <p:cNvPr id="137" name="Freeform 136"/>
          <p:cNvSpPr/>
          <p:nvPr/>
        </p:nvSpPr>
        <p:spPr>
          <a:xfrm rot="16200000">
            <a:off x="7161395" y="2743198"/>
            <a:ext cx="865856" cy="1035802"/>
          </a:xfrm>
          <a:custGeom>
            <a:avLst/>
            <a:gdLst>
              <a:gd name="connsiteX0" fmla="*/ 0 w 701336"/>
              <a:gd name="connsiteY0" fmla="*/ 0 h 1615736"/>
              <a:gd name="connsiteX1" fmla="*/ 0 w 701336"/>
              <a:gd name="connsiteY1" fmla="*/ 1615736 h 1615736"/>
              <a:gd name="connsiteX2" fmla="*/ 701336 w 701336"/>
              <a:gd name="connsiteY2" fmla="*/ 1615736 h 1615736"/>
              <a:gd name="connsiteX3" fmla="*/ 692458 w 701336"/>
              <a:gd name="connsiteY3" fmla="*/ 1615736 h 1615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1336" h="1615736">
                <a:moveTo>
                  <a:pt x="0" y="0"/>
                </a:moveTo>
                <a:lnTo>
                  <a:pt x="0" y="1615736"/>
                </a:lnTo>
                <a:lnTo>
                  <a:pt x="701336" y="1615736"/>
                </a:lnTo>
                <a:lnTo>
                  <a:pt x="692458" y="1615736"/>
                </a:lnTo>
              </a:path>
            </a:pathLst>
          </a:custGeom>
          <a:noFill/>
          <a:ln w="28575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4425817" y="4435952"/>
            <a:ext cx="946808" cy="411257"/>
          </a:xfrm>
          <a:prstGeom prst="rect">
            <a:avLst/>
          </a:prstGeom>
          <a:solidFill>
            <a:schemeClr val="bg1"/>
          </a:solidFill>
        </p:spPr>
        <p:txBody>
          <a:bodyPr wrap="square" tIns="36000" bIns="36000" rtlCol="0">
            <a:spAutoFit/>
          </a:bodyPr>
          <a:lstStyle/>
          <a:p>
            <a:pPr algn="ctr" defTabSz="685783">
              <a:buClrTx/>
            </a:pPr>
            <a:r>
              <a:rPr lang="en-US" sz="2200" dirty="0">
                <a:solidFill>
                  <a:schemeClr val="tx1">
                    <a:lumMod val="75000"/>
                  </a:schemeClr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Target</a:t>
            </a:r>
          </a:p>
        </p:txBody>
      </p:sp>
      <p:pic>
        <p:nvPicPr>
          <p:cNvPr id="148" name="Picture 14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175" y="4678464"/>
            <a:ext cx="2361996" cy="1287288"/>
          </a:xfrm>
          <a:prstGeom prst="rect">
            <a:avLst/>
          </a:prstGeom>
        </p:spPr>
      </p:pic>
      <p:grpSp>
        <p:nvGrpSpPr>
          <p:cNvPr id="151" name="Group 150"/>
          <p:cNvGrpSpPr/>
          <p:nvPr/>
        </p:nvGrpSpPr>
        <p:grpSpPr>
          <a:xfrm>
            <a:off x="10859047" y="2807666"/>
            <a:ext cx="760258" cy="1309785"/>
            <a:chOff x="1127448" y="1430523"/>
            <a:chExt cx="760258" cy="1728014"/>
          </a:xfrm>
        </p:grpSpPr>
        <p:sp>
          <p:nvSpPr>
            <p:cNvPr id="152" name="TextBox 37"/>
            <p:cNvSpPr txBox="1"/>
            <p:nvPr/>
          </p:nvSpPr>
          <p:spPr>
            <a:xfrm>
              <a:off x="1199697" y="1430523"/>
              <a:ext cx="6880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accent1"/>
                  </a:solidFill>
                  <a:latin typeface="Source Sans Pro" charset="0"/>
                  <a:ea typeface="Source Sans Pro" charset="0"/>
                  <a:cs typeface="Source Sans Pro" charset="0"/>
                </a:rPr>
                <a:t>Build</a:t>
              </a:r>
            </a:p>
          </p:txBody>
        </p:sp>
        <p:cxnSp>
          <p:nvCxnSpPr>
            <p:cNvPr id="153" name="Straight Arrow Connector 152"/>
            <p:cNvCxnSpPr/>
            <p:nvPr/>
          </p:nvCxnSpPr>
          <p:spPr>
            <a:xfrm>
              <a:off x="1127448" y="1457574"/>
              <a:ext cx="0" cy="1700963"/>
            </a:xfrm>
            <a:prstGeom prst="straightConnector1">
              <a:avLst/>
            </a:prstGeom>
            <a:ln w="28575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TextBox 37"/>
          <p:cNvSpPr txBox="1"/>
          <p:nvPr/>
        </p:nvSpPr>
        <p:spPr>
          <a:xfrm>
            <a:off x="8518555" y="4446198"/>
            <a:ext cx="1648416" cy="32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rPr>
              <a:t>Local Deploy</a:t>
            </a:r>
          </a:p>
        </p:txBody>
      </p:sp>
      <p:cxnSp>
        <p:nvCxnSpPr>
          <p:cNvPr id="162" name="Straight Arrow Connector 161"/>
          <p:cNvCxnSpPr/>
          <p:nvPr/>
        </p:nvCxnSpPr>
        <p:spPr>
          <a:xfrm flipH="1">
            <a:off x="7070103" y="4822880"/>
            <a:ext cx="2850396" cy="0"/>
          </a:xfrm>
          <a:prstGeom prst="straightConnector1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/>
          <p:cNvGrpSpPr/>
          <p:nvPr/>
        </p:nvGrpSpPr>
        <p:grpSpPr>
          <a:xfrm>
            <a:off x="551384" y="885004"/>
            <a:ext cx="1319401" cy="1751908"/>
            <a:chOff x="4466835" y="600744"/>
            <a:chExt cx="1319401" cy="1751908"/>
          </a:xfrm>
        </p:grpSpPr>
        <p:pic>
          <p:nvPicPr>
            <p:cNvPr id="79" name="Picture 78"/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4" r="18934"/>
            <a:stretch/>
          </p:blipFill>
          <p:spPr>
            <a:xfrm>
              <a:off x="4466835" y="600744"/>
              <a:ext cx="1319401" cy="1751908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216" y="1052736"/>
              <a:ext cx="680762" cy="256945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pic>
        <p:nvPicPr>
          <p:cNvPr id="186" name="Picture 18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9868" y="1030580"/>
            <a:ext cx="1242798" cy="1242794"/>
          </a:xfrm>
          <a:prstGeom prst="rect">
            <a:avLst/>
          </a:prstGeom>
        </p:spPr>
      </p:pic>
      <p:sp>
        <p:nvSpPr>
          <p:cNvPr id="65" name="Rounded Rectangle 62">
            <a:extLst>
              <a:ext uri="{FF2B5EF4-FFF2-40B4-BE49-F238E27FC236}">
                <a16:creationId xmlns:a16="http://schemas.microsoft.com/office/drawing/2014/main" id="{5498B47D-4673-4821-8A44-FD61DE0C0A54}"/>
              </a:ext>
            </a:extLst>
          </p:cNvPr>
          <p:cNvSpPr/>
          <p:nvPr/>
        </p:nvSpPr>
        <p:spPr>
          <a:xfrm>
            <a:off x="7860625" y="956563"/>
            <a:ext cx="3346258" cy="1233206"/>
          </a:xfrm>
          <a:prstGeom prst="roundRect">
            <a:avLst>
              <a:gd name="adj" fmla="val 10148"/>
            </a:avLst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DFD6733-8CA8-43B8-9F18-100107C30CB6}"/>
              </a:ext>
            </a:extLst>
          </p:cNvPr>
          <p:cNvSpPr txBox="1"/>
          <p:nvPr/>
        </p:nvSpPr>
        <p:spPr>
          <a:xfrm>
            <a:off x="8832304" y="2189768"/>
            <a:ext cx="21238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Source Sans Pro" charset="0"/>
                <a:ea typeface="Source Sans Pro" charset="0"/>
                <a:cs typeface="Source Sans Pro" charset="0"/>
              </a:rPr>
              <a:t>Application Development</a:t>
            </a:r>
            <a:endParaRPr lang="en-US" sz="1400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FF33F19-9888-4F66-BE4C-C751E266E174}"/>
              </a:ext>
            </a:extLst>
          </p:cNvPr>
          <p:cNvGrpSpPr/>
          <p:nvPr/>
        </p:nvGrpSpPr>
        <p:grpSpPr>
          <a:xfrm>
            <a:off x="7244065" y="880458"/>
            <a:ext cx="1319401" cy="1751908"/>
            <a:chOff x="4466835" y="600744"/>
            <a:chExt cx="1319401" cy="1751908"/>
          </a:xfrm>
        </p:grpSpPr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6224E342-04FB-431E-A3B4-DCF83007F1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34" r="18934"/>
            <a:stretch/>
          </p:blipFill>
          <p:spPr>
            <a:xfrm>
              <a:off x="4466835" y="600744"/>
              <a:ext cx="1319401" cy="1751908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088EF5E7-45E0-4320-A8F8-522AD6D6F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75216" y="1052736"/>
              <a:ext cx="680762" cy="256945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</p:grpSp>
      <p:pic>
        <p:nvPicPr>
          <p:cNvPr id="81" name="Picture 80">
            <a:extLst>
              <a:ext uri="{FF2B5EF4-FFF2-40B4-BE49-F238E27FC236}">
                <a16:creationId xmlns:a16="http://schemas.microsoft.com/office/drawing/2014/main" id="{632C71C2-A3DC-4674-82E6-F36D22CDF32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400000">
            <a:off x="7584566" y="1279387"/>
            <a:ext cx="947258" cy="516257"/>
          </a:xfrm>
          <a:prstGeom prst="rect">
            <a:avLst/>
          </a:prstGeom>
        </p:spPr>
      </p:pic>
      <p:sp>
        <p:nvSpPr>
          <p:cNvPr id="82" name="Rounded Rectangle 62">
            <a:extLst>
              <a:ext uri="{FF2B5EF4-FFF2-40B4-BE49-F238E27FC236}">
                <a16:creationId xmlns:a16="http://schemas.microsoft.com/office/drawing/2014/main" id="{587678F1-E84F-4B79-9805-1B45E9B0CE6E}"/>
              </a:ext>
            </a:extLst>
          </p:cNvPr>
          <p:cNvSpPr/>
          <p:nvPr/>
        </p:nvSpPr>
        <p:spPr>
          <a:xfrm>
            <a:off x="10012469" y="1070945"/>
            <a:ext cx="1062538" cy="1015658"/>
          </a:xfrm>
          <a:prstGeom prst="roundRect">
            <a:avLst>
              <a:gd name="adj" fmla="val 5059"/>
            </a:avLst>
          </a:prstGeom>
          <a:solidFill>
            <a:schemeClr val="bg1"/>
          </a:solidFill>
          <a:ln w="190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6" name="Folded Corner 83">
            <a:extLst>
              <a:ext uri="{FF2B5EF4-FFF2-40B4-BE49-F238E27FC236}">
                <a16:creationId xmlns:a16="http://schemas.microsoft.com/office/drawing/2014/main" id="{9FD6EDD9-5E0B-48B6-8FDE-8EED0AD7D0F0}"/>
              </a:ext>
            </a:extLst>
          </p:cNvPr>
          <p:cNvSpPr/>
          <p:nvPr/>
        </p:nvSpPr>
        <p:spPr>
          <a:xfrm>
            <a:off x="8626735" y="1089597"/>
            <a:ext cx="1212120" cy="985496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CCD2D67-FDCA-4957-BAE2-4531C46CE536}"/>
              </a:ext>
            </a:extLst>
          </p:cNvPr>
          <p:cNvSpPr txBox="1"/>
          <p:nvPr/>
        </p:nvSpPr>
        <p:spPr>
          <a:xfrm>
            <a:off x="10026608" y="1398026"/>
            <a:ext cx="10342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Simulator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BA8F07F-A02E-4E53-BDB6-FE235979FBE0}"/>
              </a:ext>
            </a:extLst>
          </p:cNvPr>
          <p:cNvSpPr txBox="1"/>
          <p:nvPr/>
        </p:nvSpPr>
        <p:spPr>
          <a:xfrm>
            <a:off x="8626734" y="1307128"/>
            <a:ext cx="1195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Application </a:t>
            </a:r>
            <a:b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</a:br>
            <a:r>
              <a:rPr lang="en-US" sz="1600" dirty="0">
                <a:latin typeface="Source Sans Pro" charset="0"/>
                <a:ea typeface="Source Sans Pro" charset="0"/>
                <a:cs typeface="Source Sans Pro" charset="0"/>
              </a:rPr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1287403269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1891</TotalTime>
  <Words>26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Calibri Regular</vt:lpstr>
      <vt:lpstr>Source Sans Pro</vt:lpstr>
      <vt:lpstr>Source Sans Pro Light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Thomas Delhoménie</cp:lastModifiedBy>
  <cp:revision>60</cp:revision>
  <dcterms:created xsi:type="dcterms:W3CDTF">2017-01-10T13:21:08Z</dcterms:created>
  <dcterms:modified xsi:type="dcterms:W3CDTF">2021-09-29T07:22:45Z</dcterms:modified>
</cp:coreProperties>
</file>