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4" r:id="rId2"/>
    <p:sldId id="315"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p:scale>
          <a:sx n="150" d="100"/>
          <a:sy n="150" d="100"/>
        </p:scale>
        <p:origin x="-1950" y="-96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a16="http://schemas.microsoft.com/office/drawing/2014/main"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41" name="Rectangle 40">
            <a:extLst>
              <a:ext uri="{FF2B5EF4-FFF2-40B4-BE49-F238E27FC236}">
                <a16:creationId xmlns:a16="http://schemas.microsoft.com/office/drawing/2014/main"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Example Applications</a:t>
            </a:r>
          </a:p>
        </p:txBody>
      </p:sp>
      <p:sp>
        <p:nvSpPr>
          <p:cNvPr id="51" name="Rounded Rectangle 36">
            <a:extLst>
              <a:ext uri="{FF2B5EF4-FFF2-40B4-BE49-F238E27FC236}">
                <a16:creationId xmlns:a16="http://schemas.microsoft.com/office/drawing/2014/main"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a16="http://schemas.microsoft.com/office/drawing/2014/main"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a16="http://schemas.microsoft.com/office/drawing/2014/main"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a16="http://schemas.microsoft.com/office/drawing/2014/main"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a16="http://schemas.microsoft.com/office/drawing/2014/main"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a16="http://schemas.microsoft.com/office/drawing/2014/main"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a16="http://schemas.microsoft.com/office/drawing/2014/main"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a16="http://schemas.microsoft.com/office/drawing/2014/main"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a16="http://schemas.microsoft.com/office/drawing/2014/main"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33" name="Arc 32">
            <a:extLst>
              <a:ext uri="{FF2B5EF4-FFF2-40B4-BE49-F238E27FC236}">
                <a16:creationId xmlns:a16="http://schemas.microsoft.com/office/drawing/2014/main" id="{F9D5D72F-66C0-4383-CA44-6BCF006C12A7}"/>
              </a:ext>
            </a:extLst>
          </p:cNvPr>
          <p:cNvSpPr/>
          <p:nvPr/>
        </p:nvSpPr>
        <p:spPr>
          <a:xfrm>
            <a:off x="9369098" y="592352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ounded Rectangle 69">
            <a:extLst>
              <a:ext uri="{FF2B5EF4-FFF2-40B4-BE49-F238E27FC236}">
                <a16:creationId xmlns:a16="http://schemas.microsoft.com/office/drawing/2014/main" id="{7CECCED1-2056-8BBB-C370-42EDA0198DA4}"/>
              </a:ext>
            </a:extLst>
          </p:cNvPr>
          <p:cNvSpPr/>
          <p:nvPr/>
        </p:nvSpPr>
        <p:spPr>
          <a:xfrm>
            <a:off x="4123339" y="1393594"/>
            <a:ext cx="5373156" cy="234015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57" name="Rounded Rectangle 71">
            <a:extLst>
              <a:ext uri="{FF2B5EF4-FFF2-40B4-BE49-F238E27FC236}">
                <a16:creationId xmlns:a16="http://schemas.microsoft.com/office/drawing/2014/main" id="{8D75462D-FCFF-7084-0B13-587BC4519853}"/>
              </a:ext>
            </a:extLst>
          </p:cNvPr>
          <p:cNvSpPr/>
          <p:nvPr/>
        </p:nvSpPr>
        <p:spPr>
          <a:xfrm>
            <a:off x="4230424" y="1793044"/>
            <a:ext cx="5172331"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a:t>
            </a:r>
          </a:p>
          <a:p>
            <a:pPr lvl="0"/>
            <a:r>
              <a:rPr lang="en-US" sz="1600" b="1" dirty="0">
                <a:solidFill>
                  <a:schemeClr val="bg1"/>
                </a:solidFill>
                <a:latin typeface="Source Sans Pro" charset="0"/>
                <a:ea typeface="Source Sans Pro" charset="0"/>
                <a:cs typeface="Source Sans Pro" charset="0"/>
              </a:rPr>
              <a:t>LIBRARIES</a:t>
            </a:r>
          </a:p>
        </p:txBody>
      </p:sp>
      <p:sp>
        <p:nvSpPr>
          <p:cNvPr id="61" name="Snip Same Side Corner Rectangle 52">
            <a:extLst>
              <a:ext uri="{FF2B5EF4-FFF2-40B4-BE49-F238E27FC236}">
                <a16:creationId xmlns:a16="http://schemas.microsoft.com/office/drawing/2014/main" id="{C3B01635-FA3F-D041-C7A6-A655B6BB6D4C}"/>
              </a:ext>
            </a:extLst>
          </p:cNvPr>
          <p:cNvSpPr/>
          <p:nvPr/>
        </p:nvSpPr>
        <p:spPr>
          <a:xfrm>
            <a:off x="4268490" y="5494987"/>
            <a:ext cx="522800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62" name="Rounded Rectangle 59">
            <a:extLst>
              <a:ext uri="{FF2B5EF4-FFF2-40B4-BE49-F238E27FC236}">
                <a16:creationId xmlns:a16="http://schemas.microsoft.com/office/drawing/2014/main" id="{D3EFAA71-7817-4C1F-38DE-4A25122603DD}"/>
              </a:ext>
            </a:extLst>
          </p:cNvPr>
          <p:cNvSpPr/>
          <p:nvPr/>
        </p:nvSpPr>
        <p:spPr>
          <a:xfrm>
            <a:off x="4111894" y="3941851"/>
            <a:ext cx="5384601"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3" name="Arc 62">
            <a:extLst>
              <a:ext uri="{FF2B5EF4-FFF2-40B4-BE49-F238E27FC236}">
                <a16:creationId xmlns:a16="http://schemas.microsoft.com/office/drawing/2014/main" id="{9C0DAEC3-E2DF-FE51-69B5-EABA2D211C9C}"/>
              </a:ext>
            </a:extLst>
          </p:cNvPr>
          <p:cNvSpPr/>
          <p:nvPr/>
        </p:nvSpPr>
        <p:spPr>
          <a:xfrm rot="16200000">
            <a:off x="4011185" y="592596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Snip Same Side Corner Rectangle 52">
            <a:extLst>
              <a:ext uri="{FF2B5EF4-FFF2-40B4-BE49-F238E27FC236}">
                <a16:creationId xmlns:a16="http://schemas.microsoft.com/office/drawing/2014/main" id="{0DDBDDEF-A0D9-E1BF-80A5-C0990C3D06D2}"/>
              </a:ext>
            </a:extLst>
          </p:cNvPr>
          <p:cNvSpPr/>
          <p:nvPr/>
        </p:nvSpPr>
        <p:spPr>
          <a:xfrm>
            <a:off x="4112254" y="5494987"/>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5" name="Group 64">
            <a:extLst>
              <a:ext uri="{FF2B5EF4-FFF2-40B4-BE49-F238E27FC236}">
                <a16:creationId xmlns:a16="http://schemas.microsoft.com/office/drawing/2014/main" id="{2A9A7C65-D9C4-2263-1988-43829596E16D}"/>
              </a:ext>
            </a:extLst>
          </p:cNvPr>
          <p:cNvGrpSpPr/>
          <p:nvPr/>
        </p:nvGrpSpPr>
        <p:grpSpPr>
          <a:xfrm>
            <a:off x="4112004" y="5238370"/>
            <a:ext cx="1856244" cy="721545"/>
            <a:chOff x="4123484" y="5527673"/>
            <a:chExt cx="1856244" cy="721545"/>
          </a:xfrm>
        </p:grpSpPr>
        <p:sp>
          <p:nvSpPr>
            <p:cNvPr id="66" name="Rounded Rectangle 370">
              <a:extLst>
                <a:ext uri="{FF2B5EF4-FFF2-40B4-BE49-F238E27FC236}">
                  <a16:creationId xmlns:a16="http://schemas.microsoft.com/office/drawing/2014/main" id="{09D86C93-61DD-4EE7-B1F1-2E86883226CF}"/>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7" name="Group 66">
              <a:extLst>
                <a:ext uri="{FF2B5EF4-FFF2-40B4-BE49-F238E27FC236}">
                  <a16:creationId xmlns:a16="http://schemas.microsoft.com/office/drawing/2014/main" id="{482B3060-C335-E776-626D-47C12AD60A14}"/>
                </a:ext>
              </a:extLst>
            </p:cNvPr>
            <p:cNvGrpSpPr/>
            <p:nvPr/>
          </p:nvGrpSpPr>
          <p:grpSpPr>
            <a:xfrm>
              <a:off x="4407250" y="5787721"/>
              <a:ext cx="1283487" cy="383162"/>
              <a:chOff x="6421785" y="5373193"/>
              <a:chExt cx="1283487" cy="383162"/>
            </a:xfrm>
          </p:grpSpPr>
          <p:sp>
            <p:nvSpPr>
              <p:cNvPr id="68" name="Rounded Rectangle 56">
                <a:extLst>
                  <a:ext uri="{FF2B5EF4-FFF2-40B4-BE49-F238E27FC236}">
                    <a16:creationId xmlns:a16="http://schemas.microsoft.com/office/drawing/2014/main" id="{9257FC87-ACE6-D93A-EB01-1EBC601A4ACD}"/>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9" name="Rectangle 68">
                <a:extLst>
                  <a:ext uri="{FF2B5EF4-FFF2-40B4-BE49-F238E27FC236}">
                    <a16:creationId xmlns:a16="http://schemas.microsoft.com/office/drawing/2014/main" id="{D15578F8-AE7F-E0A7-3768-0CCCDB16B46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70" name="Picture 69">
                <a:extLst>
                  <a:ext uri="{FF2B5EF4-FFF2-40B4-BE49-F238E27FC236}">
                    <a16:creationId xmlns:a16="http://schemas.microsoft.com/office/drawing/2014/main" id="{830490FD-04C6-AE24-6386-56315C11008D}"/>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1" name="Rounded Rectangle 59">
            <a:extLst>
              <a:ext uri="{FF2B5EF4-FFF2-40B4-BE49-F238E27FC236}">
                <a16:creationId xmlns:a16="http://schemas.microsoft.com/office/drawing/2014/main" id="{EF2A3BAF-D520-4C8A-13AD-1EF0FFEF5646}"/>
              </a:ext>
            </a:extLst>
          </p:cNvPr>
          <p:cNvSpPr/>
          <p:nvPr/>
        </p:nvSpPr>
        <p:spPr>
          <a:xfrm>
            <a:off x="4112004" y="3943443"/>
            <a:ext cx="522511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2" name="Rounded Rectangle 60">
            <a:extLst>
              <a:ext uri="{FF2B5EF4-FFF2-40B4-BE49-F238E27FC236}">
                <a16:creationId xmlns:a16="http://schemas.microsoft.com/office/drawing/2014/main" id="{EFB83D7D-FE82-C0B5-FDB1-7BE66C14B874}"/>
              </a:ext>
            </a:extLst>
          </p:cNvPr>
          <p:cNvSpPr/>
          <p:nvPr/>
        </p:nvSpPr>
        <p:spPr>
          <a:xfrm>
            <a:off x="4230425" y="4886144"/>
            <a:ext cx="5175406"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3" name="Rounded Rectangle 61">
            <a:extLst>
              <a:ext uri="{FF2B5EF4-FFF2-40B4-BE49-F238E27FC236}">
                <a16:creationId xmlns:a16="http://schemas.microsoft.com/office/drawing/2014/main" id="{56CA26F6-40F3-3F76-4C11-40C8AEDBA60B}"/>
              </a:ext>
            </a:extLst>
          </p:cNvPr>
          <p:cNvSpPr/>
          <p:nvPr/>
        </p:nvSpPr>
        <p:spPr>
          <a:xfrm>
            <a:off x="4230426" y="4511544"/>
            <a:ext cx="517540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4" name="Group 73">
            <a:extLst>
              <a:ext uri="{FF2B5EF4-FFF2-40B4-BE49-F238E27FC236}">
                <a16:creationId xmlns:a16="http://schemas.microsoft.com/office/drawing/2014/main" id="{80038C6A-DFE9-690F-341A-5A9191A0B486}"/>
              </a:ext>
            </a:extLst>
          </p:cNvPr>
          <p:cNvGrpSpPr/>
          <p:nvPr/>
        </p:nvGrpSpPr>
        <p:grpSpPr>
          <a:xfrm>
            <a:off x="4197925" y="3701555"/>
            <a:ext cx="1684403" cy="725924"/>
            <a:chOff x="3235766" y="3459308"/>
            <a:chExt cx="1684403" cy="725924"/>
          </a:xfrm>
        </p:grpSpPr>
        <p:sp>
          <p:nvSpPr>
            <p:cNvPr id="75" name="Rounded Rectangle 370">
              <a:extLst>
                <a:ext uri="{FF2B5EF4-FFF2-40B4-BE49-F238E27FC236}">
                  <a16:creationId xmlns:a16="http://schemas.microsoft.com/office/drawing/2014/main" id="{DB969A27-814B-69C3-7560-D338B3C1A39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6" name="Group 75">
              <a:extLst>
                <a:ext uri="{FF2B5EF4-FFF2-40B4-BE49-F238E27FC236}">
                  <a16:creationId xmlns:a16="http://schemas.microsoft.com/office/drawing/2014/main" id="{235A8466-E772-32CE-0AD4-2042B6C3C944}"/>
                </a:ext>
              </a:extLst>
            </p:cNvPr>
            <p:cNvGrpSpPr/>
            <p:nvPr/>
          </p:nvGrpSpPr>
          <p:grpSpPr>
            <a:xfrm>
              <a:off x="3457782" y="3761592"/>
              <a:ext cx="1222852" cy="359571"/>
              <a:chOff x="3671478" y="3950247"/>
              <a:chExt cx="1376425" cy="404729"/>
            </a:xfrm>
          </p:grpSpPr>
          <p:sp>
            <p:nvSpPr>
              <p:cNvPr id="77" name="Rounded Rectangle 65">
                <a:extLst>
                  <a:ext uri="{FF2B5EF4-FFF2-40B4-BE49-F238E27FC236}">
                    <a16:creationId xmlns:a16="http://schemas.microsoft.com/office/drawing/2014/main" id="{0C77FE82-CE85-3C98-C1CE-426827928B09}"/>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8" name="Group 77">
                <a:extLst>
                  <a:ext uri="{FF2B5EF4-FFF2-40B4-BE49-F238E27FC236}">
                    <a16:creationId xmlns:a16="http://schemas.microsoft.com/office/drawing/2014/main" id="{76155D88-B90D-6F46-131F-4C7A024686FF}"/>
                  </a:ext>
                </a:extLst>
              </p:cNvPr>
              <p:cNvGrpSpPr/>
              <p:nvPr/>
            </p:nvGrpSpPr>
            <p:grpSpPr>
              <a:xfrm>
                <a:off x="3783349" y="3990167"/>
                <a:ext cx="1230087" cy="352081"/>
                <a:chOff x="3783349" y="3990167"/>
                <a:chExt cx="1230087" cy="352081"/>
              </a:xfrm>
            </p:grpSpPr>
            <p:pic>
              <p:nvPicPr>
                <p:cNvPr id="79" name="Picture 78">
                  <a:extLst>
                    <a:ext uri="{FF2B5EF4-FFF2-40B4-BE49-F238E27FC236}">
                      <a16:creationId xmlns:a16="http://schemas.microsoft.com/office/drawing/2014/main" id="{A1179592-5207-6FAF-E31F-EBAF62313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80" name="Picture 79">
                  <a:extLst>
                    <a:ext uri="{FF2B5EF4-FFF2-40B4-BE49-F238E27FC236}">
                      <a16:creationId xmlns:a16="http://schemas.microsoft.com/office/drawing/2014/main" id="{92250383-A004-0A25-843A-86073E12B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81" name="Rounded Rectangle 71">
            <a:extLst>
              <a:ext uri="{FF2B5EF4-FFF2-40B4-BE49-F238E27FC236}">
                <a16:creationId xmlns:a16="http://schemas.microsoft.com/office/drawing/2014/main" id="{C1EBA424-129B-DEF2-155C-F31A2184B7B3}"/>
              </a:ext>
            </a:extLst>
          </p:cNvPr>
          <p:cNvSpPr/>
          <p:nvPr/>
        </p:nvSpPr>
        <p:spPr>
          <a:xfrm>
            <a:off x="4230424" y="2740728"/>
            <a:ext cx="5172332"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84" name="Rounded Rectangle 82">
            <a:extLst>
              <a:ext uri="{FF2B5EF4-FFF2-40B4-BE49-F238E27FC236}">
                <a16:creationId xmlns:a16="http://schemas.microsoft.com/office/drawing/2014/main" id="{B6E4C642-A539-DF21-73B2-CB2A05788EF1}"/>
              </a:ext>
            </a:extLst>
          </p:cNvPr>
          <p:cNvSpPr/>
          <p:nvPr/>
        </p:nvSpPr>
        <p:spPr>
          <a:xfrm>
            <a:off x="6857768" y="1905835"/>
            <a:ext cx="1375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85" name="Rounded Rectangle 78">
            <a:extLst>
              <a:ext uri="{FF2B5EF4-FFF2-40B4-BE49-F238E27FC236}">
                <a16:creationId xmlns:a16="http://schemas.microsoft.com/office/drawing/2014/main" id="{E48231E8-CA2E-2D78-843B-6C5E1072572B}"/>
              </a:ext>
            </a:extLst>
          </p:cNvPr>
          <p:cNvSpPr/>
          <p:nvPr/>
        </p:nvSpPr>
        <p:spPr>
          <a:xfrm>
            <a:off x="8298595" y="1905835"/>
            <a:ext cx="97493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
        <p:nvSpPr>
          <p:cNvPr id="86" name="Rounded Rectangle 79">
            <a:extLst>
              <a:ext uri="{FF2B5EF4-FFF2-40B4-BE49-F238E27FC236}">
                <a16:creationId xmlns:a16="http://schemas.microsoft.com/office/drawing/2014/main" id="{C689E277-3240-E1CC-0278-12F764ABF2CE}"/>
              </a:ext>
            </a:extLst>
          </p:cNvPr>
          <p:cNvSpPr/>
          <p:nvPr/>
        </p:nvSpPr>
        <p:spPr>
          <a:xfrm>
            <a:off x="5528238" y="2279807"/>
            <a:ext cx="133985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87" name="Rounded Rectangle 79">
            <a:extLst>
              <a:ext uri="{FF2B5EF4-FFF2-40B4-BE49-F238E27FC236}">
                <a16:creationId xmlns:a16="http://schemas.microsoft.com/office/drawing/2014/main" id="{D26B291D-18E5-7231-A3E0-4E33C7D8572C}"/>
              </a:ext>
            </a:extLst>
          </p:cNvPr>
          <p:cNvSpPr/>
          <p:nvPr/>
        </p:nvSpPr>
        <p:spPr>
          <a:xfrm>
            <a:off x="6943671" y="2273433"/>
            <a:ext cx="130433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88" name="Rounded Rectangle 78">
            <a:extLst>
              <a:ext uri="{FF2B5EF4-FFF2-40B4-BE49-F238E27FC236}">
                <a16:creationId xmlns:a16="http://schemas.microsoft.com/office/drawing/2014/main" id="{1FA568E7-102C-C435-438E-40E8665FED4F}"/>
              </a:ext>
            </a:extLst>
          </p:cNvPr>
          <p:cNvSpPr/>
          <p:nvPr/>
        </p:nvSpPr>
        <p:spPr>
          <a:xfrm>
            <a:off x="8327293" y="2277316"/>
            <a:ext cx="94647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89" name="Rounded Rectangle 87">
            <a:extLst>
              <a:ext uri="{FF2B5EF4-FFF2-40B4-BE49-F238E27FC236}">
                <a16:creationId xmlns:a16="http://schemas.microsoft.com/office/drawing/2014/main" id="{FBB59EB1-723C-907E-509C-D0217A39AA22}"/>
              </a:ext>
            </a:extLst>
          </p:cNvPr>
          <p:cNvSpPr/>
          <p:nvPr/>
        </p:nvSpPr>
        <p:spPr>
          <a:xfrm>
            <a:off x="7634923"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0" name="Rounded Rectangle 88">
            <a:extLst>
              <a:ext uri="{FF2B5EF4-FFF2-40B4-BE49-F238E27FC236}">
                <a16:creationId xmlns:a16="http://schemas.microsoft.com/office/drawing/2014/main" id="{93574B35-8E3A-377C-2C86-D3C4A76B5EA7}"/>
              </a:ext>
            </a:extLst>
          </p:cNvPr>
          <p:cNvSpPr/>
          <p:nvPr/>
        </p:nvSpPr>
        <p:spPr>
          <a:xfrm>
            <a:off x="5858927"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89">
            <a:extLst>
              <a:ext uri="{FF2B5EF4-FFF2-40B4-BE49-F238E27FC236}">
                <a16:creationId xmlns:a16="http://schemas.microsoft.com/office/drawing/2014/main" id="{9B787F3B-B2F7-C0D6-2B4D-57340F2E53B0}"/>
              </a:ext>
            </a:extLst>
          </p:cNvPr>
          <p:cNvSpPr/>
          <p:nvPr/>
        </p:nvSpPr>
        <p:spPr>
          <a:xfrm>
            <a:off x="6745190"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89">
            <a:extLst>
              <a:ext uri="{FF2B5EF4-FFF2-40B4-BE49-F238E27FC236}">
                <a16:creationId xmlns:a16="http://schemas.microsoft.com/office/drawing/2014/main" id="{B79C767E-7602-B7D2-A987-7AC445029CBC}"/>
              </a:ext>
            </a:extLst>
          </p:cNvPr>
          <p:cNvSpPr/>
          <p:nvPr/>
        </p:nvSpPr>
        <p:spPr>
          <a:xfrm>
            <a:off x="8521709"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3" name="Rounded Rectangle 87">
            <a:extLst>
              <a:ext uri="{FF2B5EF4-FFF2-40B4-BE49-F238E27FC236}">
                <a16:creationId xmlns:a16="http://schemas.microsoft.com/office/drawing/2014/main" id="{76BFBEE4-3AE5-6E59-F1AF-C1A2787398F9}"/>
              </a:ext>
            </a:extLst>
          </p:cNvPr>
          <p:cNvSpPr/>
          <p:nvPr/>
        </p:nvSpPr>
        <p:spPr>
          <a:xfrm>
            <a:off x="7633318"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4" name="Rounded Rectangle 89">
            <a:extLst>
              <a:ext uri="{FF2B5EF4-FFF2-40B4-BE49-F238E27FC236}">
                <a16:creationId xmlns:a16="http://schemas.microsoft.com/office/drawing/2014/main" id="{5EA6EA2B-6A78-5EA7-C93D-812EEF61BE40}"/>
              </a:ext>
            </a:extLst>
          </p:cNvPr>
          <p:cNvSpPr/>
          <p:nvPr/>
        </p:nvSpPr>
        <p:spPr>
          <a:xfrm>
            <a:off x="8519581"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6" name="Rounded Rectangle 79">
            <a:extLst>
              <a:ext uri="{FF2B5EF4-FFF2-40B4-BE49-F238E27FC236}">
                <a16:creationId xmlns:a16="http://schemas.microsoft.com/office/drawing/2014/main" id="{CF3CA7AB-CB41-E597-7C39-7A8CD087BA3C}"/>
              </a:ext>
            </a:extLst>
          </p:cNvPr>
          <p:cNvSpPr/>
          <p:nvPr/>
        </p:nvSpPr>
        <p:spPr>
          <a:xfrm>
            <a:off x="5783243" y="1905834"/>
            <a:ext cx="98665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97" name="Rounded Rectangle 83">
            <a:extLst>
              <a:ext uri="{FF2B5EF4-FFF2-40B4-BE49-F238E27FC236}">
                <a16:creationId xmlns:a16="http://schemas.microsoft.com/office/drawing/2014/main" id="{A2CE2A41-EFC6-4D21-AFDF-EE6C39A338CF}"/>
              </a:ext>
            </a:extLst>
          </p:cNvPr>
          <p:cNvSpPr/>
          <p:nvPr/>
        </p:nvSpPr>
        <p:spPr>
          <a:xfrm>
            <a:off x="5974302"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98" name="Rounded Rectangle 84">
            <a:extLst>
              <a:ext uri="{FF2B5EF4-FFF2-40B4-BE49-F238E27FC236}">
                <a16:creationId xmlns:a16="http://schemas.microsoft.com/office/drawing/2014/main" id="{45C802C6-AFD3-AB9B-A5DE-E2EBDC02B0A8}"/>
              </a:ext>
            </a:extLst>
          </p:cNvPr>
          <p:cNvSpPr/>
          <p:nvPr/>
        </p:nvSpPr>
        <p:spPr>
          <a:xfrm>
            <a:off x="6847054"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99" name="Rounded Rectangle 85">
            <a:extLst>
              <a:ext uri="{FF2B5EF4-FFF2-40B4-BE49-F238E27FC236}">
                <a16:creationId xmlns:a16="http://schemas.microsoft.com/office/drawing/2014/main" id="{9E018BEE-7FCF-2A28-67AF-7D5594F6C992}"/>
              </a:ext>
            </a:extLst>
          </p:cNvPr>
          <p:cNvSpPr/>
          <p:nvPr/>
        </p:nvSpPr>
        <p:spPr>
          <a:xfrm>
            <a:off x="8592297"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GNSS</a:t>
            </a:r>
          </a:p>
        </p:txBody>
      </p:sp>
      <p:sp>
        <p:nvSpPr>
          <p:cNvPr id="100" name="Rounded Rectangle 84">
            <a:extLst>
              <a:ext uri="{FF2B5EF4-FFF2-40B4-BE49-F238E27FC236}">
                <a16:creationId xmlns:a16="http://schemas.microsoft.com/office/drawing/2014/main" id="{49EC92D8-C08E-1B7B-DC32-AC67E1ABA0E9}"/>
              </a:ext>
            </a:extLst>
          </p:cNvPr>
          <p:cNvSpPr/>
          <p:nvPr/>
        </p:nvSpPr>
        <p:spPr>
          <a:xfrm>
            <a:off x="7717908"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101" name="Rounded Rectangle 79">
            <a:extLst>
              <a:ext uri="{FF2B5EF4-FFF2-40B4-BE49-F238E27FC236}">
                <a16:creationId xmlns:a16="http://schemas.microsoft.com/office/drawing/2014/main" id="{67B6A32C-0C6D-BCA9-C424-69C297A910DF}"/>
              </a:ext>
            </a:extLst>
          </p:cNvPr>
          <p:cNvSpPr/>
          <p:nvPr/>
        </p:nvSpPr>
        <p:spPr>
          <a:xfrm>
            <a:off x="7034685" y="2839263"/>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2" name="Rounded Rectangle 79">
            <a:extLst>
              <a:ext uri="{FF2B5EF4-FFF2-40B4-BE49-F238E27FC236}">
                <a16:creationId xmlns:a16="http://schemas.microsoft.com/office/drawing/2014/main" id="{106C3D57-B992-F097-463C-B6AD2E3D6363}"/>
              </a:ext>
            </a:extLst>
          </p:cNvPr>
          <p:cNvSpPr/>
          <p:nvPr/>
        </p:nvSpPr>
        <p:spPr>
          <a:xfrm>
            <a:off x="5778330"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103" name="Rounded Rectangle 79">
            <a:extLst>
              <a:ext uri="{FF2B5EF4-FFF2-40B4-BE49-F238E27FC236}">
                <a16:creationId xmlns:a16="http://schemas.microsoft.com/office/drawing/2014/main" id="{E96B497D-C23E-98E7-F623-A64328E633DB}"/>
              </a:ext>
            </a:extLst>
          </p:cNvPr>
          <p:cNvSpPr/>
          <p:nvPr/>
        </p:nvSpPr>
        <p:spPr>
          <a:xfrm>
            <a:off x="6344331"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4" name="Rounded Rectangle 79">
            <a:extLst>
              <a:ext uri="{FF2B5EF4-FFF2-40B4-BE49-F238E27FC236}">
                <a16:creationId xmlns:a16="http://schemas.microsoft.com/office/drawing/2014/main" id="{2D5E5330-C8AA-51A6-92CF-3CAFB5B4F4D1}"/>
              </a:ext>
            </a:extLst>
          </p:cNvPr>
          <p:cNvSpPr/>
          <p:nvPr/>
        </p:nvSpPr>
        <p:spPr>
          <a:xfrm>
            <a:off x="6918191" y="2837285"/>
            <a:ext cx="71874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105" name="Rounded Rectangle 79">
            <a:extLst>
              <a:ext uri="{FF2B5EF4-FFF2-40B4-BE49-F238E27FC236}">
                <a16:creationId xmlns:a16="http://schemas.microsoft.com/office/drawing/2014/main" id="{545EF89E-90A4-3A94-B324-438026BB6FEF}"/>
              </a:ext>
            </a:extLst>
          </p:cNvPr>
          <p:cNvSpPr/>
          <p:nvPr/>
        </p:nvSpPr>
        <p:spPr>
          <a:xfrm>
            <a:off x="7718074" y="2837671"/>
            <a:ext cx="86174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106" name="Rounded Rectangle 79">
            <a:extLst>
              <a:ext uri="{FF2B5EF4-FFF2-40B4-BE49-F238E27FC236}">
                <a16:creationId xmlns:a16="http://schemas.microsoft.com/office/drawing/2014/main" id="{BA884900-0874-559A-FDF9-9370673C1A79}"/>
              </a:ext>
            </a:extLst>
          </p:cNvPr>
          <p:cNvSpPr/>
          <p:nvPr/>
        </p:nvSpPr>
        <p:spPr>
          <a:xfrm>
            <a:off x="5779762" y="3216230"/>
            <a:ext cx="120657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107" name="Rounded Rectangle 79">
            <a:extLst>
              <a:ext uri="{FF2B5EF4-FFF2-40B4-BE49-F238E27FC236}">
                <a16:creationId xmlns:a16="http://schemas.microsoft.com/office/drawing/2014/main" id="{AB2A2BFA-3500-CE32-CDD9-53C11F10631C}"/>
              </a:ext>
            </a:extLst>
          </p:cNvPr>
          <p:cNvSpPr/>
          <p:nvPr/>
        </p:nvSpPr>
        <p:spPr>
          <a:xfrm>
            <a:off x="8654957" y="2835244"/>
            <a:ext cx="5963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GNSS</a:t>
            </a:r>
          </a:p>
        </p:txBody>
      </p:sp>
      <p:sp>
        <p:nvSpPr>
          <p:cNvPr id="108" name="Rounded Rectangle 79">
            <a:extLst>
              <a:ext uri="{FF2B5EF4-FFF2-40B4-BE49-F238E27FC236}">
                <a16:creationId xmlns:a16="http://schemas.microsoft.com/office/drawing/2014/main" id="{3D8AAEBF-55A1-5576-1D80-505A88D210E3}"/>
              </a:ext>
            </a:extLst>
          </p:cNvPr>
          <p:cNvSpPr/>
          <p:nvPr/>
        </p:nvSpPr>
        <p:spPr>
          <a:xfrm>
            <a:off x="7072128" y="3214632"/>
            <a:ext cx="94290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110" name="Rectangle 109">
            <a:extLst>
              <a:ext uri="{FF2B5EF4-FFF2-40B4-BE49-F238E27FC236}">
                <a16:creationId xmlns:a16="http://schemas.microsoft.com/office/drawing/2014/main" id="{D54E3B97-B969-A6D9-5758-D47FFC02B6A8}"/>
              </a:ext>
            </a:extLst>
          </p:cNvPr>
          <p:cNvSpPr/>
          <p:nvPr/>
        </p:nvSpPr>
        <p:spPr>
          <a:xfrm>
            <a:off x="7980444" y="36992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11" name="Rectangle 110">
            <a:extLst>
              <a:ext uri="{FF2B5EF4-FFF2-40B4-BE49-F238E27FC236}">
                <a16:creationId xmlns:a16="http://schemas.microsoft.com/office/drawing/2014/main" id="{BC2FD3B3-A7DA-081B-DB13-38B62DA7F01C}"/>
              </a:ext>
            </a:extLst>
          </p:cNvPr>
          <p:cNvSpPr/>
          <p:nvPr/>
        </p:nvSpPr>
        <p:spPr>
          <a:xfrm>
            <a:off x="8452461" y="526149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12" name="Rectangle 111">
            <a:extLst>
              <a:ext uri="{FF2B5EF4-FFF2-40B4-BE49-F238E27FC236}">
                <a16:creationId xmlns:a16="http://schemas.microsoft.com/office/drawing/2014/main" id="{16E4B349-5463-4E79-24C2-1ADA09BA0CC6}"/>
              </a:ext>
            </a:extLst>
          </p:cNvPr>
          <p:cNvSpPr/>
          <p:nvPr/>
        </p:nvSpPr>
        <p:spPr>
          <a:xfrm>
            <a:off x="8127849" y="59850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13" name="Round Same Side Corner Rectangle 44">
            <a:extLst>
              <a:ext uri="{FF2B5EF4-FFF2-40B4-BE49-F238E27FC236}">
                <a16:creationId xmlns:a16="http://schemas.microsoft.com/office/drawing/2014/main" id="{58991D6A-8328-014E-4949-213395D164EE}"/>
              </a:ext>
            </a:extLst>
          </p:cNvPr>
          <p:cNvSpPr/>
          <p:nvPr/>
        </p:nvSpPr>
        <p:spPr>
          <a:xfrm rot="10800000">
            <a:off x="4249873" y="1381144"/>
            <a:ext cx="5138024"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06">
            <a:extLst>
              <a:ext uri="{FF2B5EF4-FFF2-40B4-BE49-F238E27FC236}">
                <a16:creationId xmlns:a16="http://schemas.microsoft.com/office/drawing/2014/main" id="{0B8A8270-E617-9FF2-4C71-F205ED4E281D}"/>
              </a:ext>
            </a:extLst>
          </p:cNvPr>
          <p:cNvSpPr/>
          <p:nvPr/>
        </p:nvSpPr>
        <p:spPr>
          <a:xfrm>
            <a:off x="5239314" y="133019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cxnSp>
        <p:nvCxnSpPr>
          <p:cNvPr id="13" name="Straight Connector 12">
            <a:extLst>
              <a:ext uri="{FF2B5EF4-FFF2-40B4-BE49-F238E27FC236}">
                <a16:creationId xmlns:a16="http://schemas.microsoft.com/office/drawing/2014/main" id="{D717A62E-C23D-D192-697B-59075CF561AB}"/>
              </a:ext>
            </a:extLst>
          </p:cNvPr>
          <p:cNvCxnSpPr>
            <a:cxnSpLocks/>
          </p:cNvCxnSpPr>
          <p:nvPr/>
        </p:nvCxnSpPr>
        <p:spPr>
          <a:xfrm>
            <a:off x="5785060" y="4049718"/>
            <a:ext cx="3584038"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 name="Rounded Rectangle 27">
            <a:extLst>
              <a:ext uri="{FF2B5EF4-FFF2-40B4-BE49-F238E27FC236}">
                <a16:creationId xmlns:a16="http://schemas.microsoft.com/office/drawing/2014/main" id="{AA10FA17-F234-9891-1873-4B3BCB594F2E}"/>
              </a:ext>
            </a:extLst>
          </p:cNvPr>
          <p:cNvSpPr/>
          <p:nvPr/>
        </p:nvSpPr>
        <p:spPr>
          <a:xfrm>
            <a:off x="5757730" y="4154202"/>
            <a:ext cx="3638641"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 GNSS</a:t>
            </a:r>
          </a:p>
        </p:txBody>
      </p:sp>
      <p:sp>
        <p:nvSpPr>
          <p:cNvPr id="18" name="Rectangle 17">
            <a:extLst>
              <a:ext uri="{FF2B5EF4-FFF2-40B4-BE49-F238E27FC236}">
                <a16:creationId xmlns:a16="http://schemas.microsoft.com/office/drawing/2014/main" id="{44B38841-2106-0496-1F3A-DDD73B01CF55}"/>
              </a:ext>
            </a:extLst>
          </p:cNvPr>
          <p:cNvSpPr/>
          <p:nvPr/>
        </p:nvSpPr>
        <p:spPr>
          <a:xfrm>
            <a:off x="6602367" y="3999723"/>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Tree>
    <p:extLst>
      <p:ext uri="{BB962C8B-B14F-4D97-AF65-F5344CB8AC3E}">
        <p14:creationId xmlns:p14="http://schemas.microsoft.com/office/powerpoint/2010/main" val="387512176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51621</TotalTime>
  <Words>138</Words>
  <Application>Microsoft Office PowerPoint</Application>
  <PresentationFormat>Widescreen</PresentationFormat>
  <Paragraphs>72</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Theophane Boue</cp:lastModifiedBy>
  <cp:revision>375</cp:revision>
  <cp:lastPrinted>2021-01-04T17:40:49Z</cp:lastPrinted>
  <dcterms:created xsi:type="dcterms:W3CDTF">2017-01-10T13:21:08Z</dcterms:created>
  <dcterms:modified xsi:type="dcterms:W3CDTF">2023-08-30T12:37:33Z</dcterms:modified>
</cp:coreProperties>
</file>