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61" r:id="rId5"/>
    <p:sldId id="265" r:id="rId6"/>
    <p:sldId id="266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5" d="100"/>
          <a:sy n="105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934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This C abstraction layer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2405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 abstraction layer)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7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vg_drawing_bvi.c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BFB303-AB30-476D-42F6-17F2E928A01A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41B3FB-BBB0-4109-49E8-36631EB3291B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1B2069-8049-BF68-D436-3B37441A3F03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BCF8B9-B34E-1934-7D03-7F0A9892C96A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EA6FD-46A2-E533-456C-D615577AA8D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28FBC8-FC5E-40B9-6D6F-77561E7BBFF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8CD4EC-E3D9-4EB5-3C2A-D354540CF2EB}"/>
              </a:ext>
            </a:extLst>
          </p:cNvPr>
          <p:cNvGrpSpPr/>
          <p:nvPr/>
        </p:nvGrpSpPr>
        <p:grpSpPr>
          <a:xfrm>
            <a:off x="-1796826" y="6112421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112249-B5BA-8469-A12E-C07298326F6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58DBF6-6FE6-F916-B73B-7A53CC98B41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4D5DBD-C112-A5F8-37A8-AFEFABE1C546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76AABD-7522-ADFC-2809-1754C22618B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162FF7-4891-7AAB-EF2C-B23C7A23B63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Header file</a:t>
              </a:r>
            </a:p>
          </p:txBody>
        </p:sp>
      </p:grp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350E2881-E02F-FD6C-3368-803F722B40E7}"/>
              </a:ext>
            </a:extLst>
          </p:cNvPr>
          <p:cNvSpPr/>
          <p:nvPr/>
        </p:nvSpPr>
        <p:spPr>
          <a:xfrm>
            <a:off x="5945892" y="276856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vg_freetype.h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3B959D62-57E8-4D09-CA3F-A87FCD4B3ED5}"/>
              </a:ext>
            </a:extLst>
          </p:cNvPr>
          <p:cNvSpPr/>
          <p:nvPr/>
        </p:nvSpPr>
        <p:spPr>
          <a:xfrm>
            <a:off x="5945892" y="316723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vg_freetype_path.c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875B2786-DD85-FC16-2DEE-54B4852CB3AF}"/>
              </a:ext>
            </a:extLst>
          </p:cNvPr>
          <p:cNvSpPr/>
          <p:nvPr/>
        </p:nvSpPr>
        <p:spPr>
          <a:xfrm>
            <a:off x="7711396" y="277436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vg_drawing_bvi.h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3B70D-C5AF-64E0-130B-05BB01EB7853}"/>
              </a:ext>
            </a:extLst>
          </p:cNvPr>
          <p:cNvGrpSpPr/>
          <p:nvPr/>
        </p:nvGrpSpPr>
        <p:grpSpPr>
          <a:xfrm>
            <a:off x="335184" y="2764570"/>
            <a:ext cx="1809751" cy="276999"/>
            <a:chOff x="1181100" y="4410075"/>
            <a:chExt cx="1809751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6573DC-8C80-63D5-AE6B-0C2BE62FFE0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7C73E-7CED-F7A9-396A-CC055E3D809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6EE45A-F8F5-3B7C-A1C4-7E1CEC6E148D}"/>
              </a:ext>
            </a:extLst>
          </p:cNvPr>
          <p:cNvGrpSpPr/>
          <p:nvPr/>
        </p:nvGrpSpPr>
        <p:grpSpPr>
          <a:xfrm>
            <a:off x="335184" y="315200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6BFD2F-A69D-362D-7D95-EA9E3B98730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86C43-7834-959D-DE27-9783810EB7F4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98619" y="1206278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LLVG_GRADIENT_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LLVG_FONT_PAINTER_freetype_impl.c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3869654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172055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2884055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19651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2723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62">
            <a:extLst>
              <a:ext uri="{FF2B5EF4-FFF2-40B4-BE49-F238E27FC236}">
                <a16:creationId xmlns:a16="http://schemas.microsoft.com/office/drawing/2014/main" id="{466DC2D3-0BA1-595F-6742-7D30999FEC65}"/>
              </a:ext>
            </a:extLst>
          </p:cNvPr>
          <p:cNvSpPr/>
          <p:nvPr/>
        </p:nvSpPr>
        <p:spPr>
          <a:xfrm>
            <a:off x="162506" y="4691358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23903" y="4447629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483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679767" y="3958296"/>
            <a:ext cx="3791850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675110" y="3654080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800409" y="404493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5015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186358"/>
            <a:ext cx="1645920" cy="29312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202319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163881" y="2587551"/>
            <a:ext cx="1887202" cy="191612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162420" y="2302633"/>
            <a:ext cx="1693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r>
              <a:rPr lang="en-US" sz="1200" dirty="0"/>
              <a:t>-GPU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284522" y="273722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vg_drawing_gpu.c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284522" y="3189950"/>
            <a:ext cx="1645920" cy="3456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freetype_gpu.c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36956" y="4188934"/>
            <a:ext cx="863453" cy="7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129" idx="1"/>
            <a:endCxn id="29" idx="3"/>
          </p:cNvCxnSpPr>
          <p:nvPr/>
        </p:nvCxnSpPr>
        <p:spPr>
          <a:xfrm flipH="1" flipV="1">
            <a:off x="1936956" y="3710203"/>
            <a:ext cx="5347566" cy="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>
            <a:off x="1936956" y="3319622"/>
            <a:ext cx="835707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6487652" y="2529346"/>
            <a:ext cx="676229" cy="101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574859" y="5153798"/>
            <a:ext cx="4007166" cy="87080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573608" y="4844558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r>
              <a:rPr lang="en-US" sz="1200" dirty="0"/>
              <a:t>-GPU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737631" y="561162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ui_gpu.h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658770" y="524540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658770" y="561162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ui_gpu.c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304690" y="5755623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578442" y="4503674"/>
            <a:ext cx="1529040" cy="6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84092" y="5965084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flipH="1">
            <a:off x="1097372" y="4019266"/>
            <a:ext cx="16625" cy="67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582025" y="4598223"/>
            <a:ext cx="1345854" cy="99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9051083" y="3545613"/>
            <a:ext cx="876796" cy="10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9051083" y="2314301"/>
            <a:ext cx="895035" cy="123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0"/>
            <a:endCxn id="70" idx="2"/>
          </p:cNvCxnSpPr>
          <p:nvPr/>
        </p:nvCxnSpPr>
        <p:spPr>
          <a:xfrm flipV="1">
            <a:off x="5481730" y="4332934"/>
            <a:ext cx="1598" cy="9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3300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of the GPU</a:t>
              </a:r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A4EAAD-5557-51BD-A8B7-F11CB44C01A1}"/>
              </a:ext>
            </a:extLst>
          </p:cNvPr>
          <p:cNvSpPr/>
          <p:nvPr/>
        </p:nvSpPr>
        <p:spPr>
          <a:xfrm>
            <a:off x="291036" y="35662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A71495CD-542C-59CB-232B-A113EA218169}"/>
              </a:ext>
            </a:extLst>
          </p:cNvPr>
          <p:cNvSpPr/>
          <p:nvPr/>
        </p:nvSpPr>
        <p:spPr>
          <a:xfrm>
            <a:off x="2772663" y="317562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73F55496-7569-4104-6758-F2E0827761FD}"/>
              </a:ext>
            </a:extLst>
          </p:cNvPr>
          <p:cNvSpPr/>
          <p:nvPr/>
        </p:nvSpPr>
        <p:spPr>
          <a:xfrm>
            <a:off x="4676403" y="31756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EB335B-7677-1717-2AC5-4A619F3C3AB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418583" y="3319622"/>
            <a:ext cx="25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4E847F94-3645-4247-1E1F-68BEB20DCF53}"/>
              </a:ext>
            </a:extLst>
          </p:cNvPr>
          <p:cNvSpPr/>
          <p:nvPr/>
        </p:nvSpPr>
        <p:spPr>
          <a:xfrm>
            <a:off x="4660368" y="40449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30137-5517-0CDD-4BD4-45CF00A2CCE0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446329" y="4188934"/>
            <a:ext cx="2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DD907EAE-C67C-2C37-E209-BE7E8A4364D9}"/>
              </a:ext>
            </a:extLst>
          </p:cNvPr>
          <p:cNvSpPr/>
          <p:nvPr/>
        </p:nvSpPr>
        <p:spPr>
          <a:xfrm>
            <a:off x="6737631" y="524540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661B9-A174-0757-432C-1D02472FE09F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6304690" y="538940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19">
            <a:extLst>
              <a:ext uri="{FF2B5EF4-FFF2-40B4-BE49-F238E27FC236}">
                <a16:creationId xmlns:a16="http://schemas.microsoft.com/office/drawing/2014/main" id="{F41703E7-62D3-54A0-8AB7-A63501F562CA}"/>
              </a:ext>
            </a:extLst>
          </p:cNvPr>
          <p:cNvSpPr/>
          <p:nvPr/>
        </p:nvSpPr>
        <p:spPr>
          <a:xfrm>
            <a:off x="291036" y="52265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50D573-187F-C81C-BC39-EA302B22E8D7}"/>
              </a:ext>
            </a:extLst>
          </p:cNvPr>
          <p:cNvCxnSpPr>
            <a:cxnSpLocks/>
            <a:stCxn id="16" idx="1"/>
            <a:endCxn id="94" idx="3"/>
          </p:cNvCxnSpPr>
          <p:nvPr/>
        </p:nvCxnSpPr>
        <p:spPr>
          <a:xfrm flipH="1" flipV="1">
            <a:off x="1936956" y="5370534"/>
            <a:ext cx="2721814" cy="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ounded Rectangle 47">
            <a:extLst>
              <a:ext uri="{FF2B5EF4-FFF2-40B4-BE49-F238E27FC236}">
                <a16:creationId xmlns:a16="http://schemas.microsoft.com/office/drawing/2014/main" id="{29F6E64C-69E5-4233-652E-AE7A5905192A}"/>
              </a:ext>
            </a:extLst>
          </p:cNvPr>
          <p:cNvSpPr/>
          <p:nvPr/>
        </p:nvSpPr>
        <p:spPr>
          <a:xfrm>
            <a:off x="7284522" y="363486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LLVG_RAW_impl.c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2A4631F1-B3B4-6932-D9A0-12BBBF3E270E}"/>
              </a:ext>
            </a:extLst>
          </p:cNvPr>
          <p:cNvSpPr/>
          <p:nvPr/>
        </p:nvSpPr>
        <p:spPr>
          <a:xfrm>
            <a:off x="7284522" y="40360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ui_drawing_bvic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140099A-8064-B503-9A38-DC1DBE4E68C3}"/>
              </a:ext>
            </a:extLst>
          </p:cNvPr>
          <p:cNvCxnSpPr>
            <a:cxnSpLocks/>
            <a:stCxn id="141" idx="1"/>
            <a:endCxn id="70" idx="3"/>
          </p:cNvCxnSpPr>
          <p:nvPr/>
        </p:nvCxnSpPr>
        <p:spPr>
          <a:xfrm flipH="1">
            <a:off x="6306288" y="4180076"/>
            <a:ext cx="978234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121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2024-07-11T14:38:02Z</dcterms:created>
  <dcterms:modified xsi:type="dcterms:W3CDTF">2024-07-11T14:43:47Z</dcterms:modified>
</cp:coreProperties>
</file>