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4"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p:scale>
          <a:sx n="100" d="100"/>
          <a:sy n="100" d="100"/>
        </p:scale>
        <p:origin x="48" y="13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juin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juin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4112900" y="6209328"/>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435254" y="6214900"/>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4213844" y="5779358"/>
            <a:ext cx="5836089"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4213716" y="5519830"/>
            <a:ext cx="1856244" cy="721545"/>
            <a:chOff x="4123484" y="5527673"/>
            <a:chExt cx="1856244" cy="721545"/>
          </a:xfrm>
        </p:grpSpPr>
        <p:sp>
          <p:nvSpPr>
            <p:cNvPr id="9" name="Rounded Rectangle 370">
              <a:extLst>
                <a:ext uri="{FF2B5EF4-FFF2-40B4-BE49-F238E27FC236}">
                  <a16:creationId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4213844" y="4221372"/>
            <a:ext cx="5836089"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4332137" y="5167604"/>
            <a:ext cx="5650062"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4332139" y="4792583"/>
            <a:ext cx="5650060"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4299638" y="3956465"/>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4225181" y="1384397"/>
            <a:ext cx="5824752" cy="260291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4299638" y="3005762"/>
            <a:ext cx="5682561" cy="891185"/>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4299638" y="2099583"/>
            <a:ext cx="5682563" cy="828776"/>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a:t>
            </a:r>
          </a:p>
          <a:p>
            <a:pPr lvl="0"/>
            <a:r>
              <a:rPr lang="en-US" sz="1600" b="1" dirty="0">
                <a:solidFill>
                  <a:schemeClr val="bg1"/>
                </a:solidFill>
                <a:latin typeface="Source Sans Pro" charset="0"/>
                <a:ea typeface="Source Sans Pro" charset="0"/>
                <a:cs typeface="Source Sans Pro" charset="0"/>
              </a:rPr>
              <a:t>LIBRAIRIES</a:t>
            </a:r>
          </a:p>
        </p:txBody>
      </p:sp>
      <p:pic>
        <p:nvPicPr>
          <p:cNvPr id="27" name="Picture 26">
            <a:extLst>
              <a:ext uri="{FF2B5EF4-FFF2-40B4-BE49-F238E27FC236}">
                <a16:creationId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270632" y="1617389"/>
            <a:ext cx="2309365" cy="334761"/>
          </a:xfrm>
          <a:prstGeom prst="rect">
            <a:avLst/>
          </a:prstGeom>
        </p:spPr>
      </p:pic>
      <p:sp>
        <p:nvSpPr>
          <p:cNvPr id="28" name="Rounded Rectangle 27">
            <a:extLst>
              <a:ext uri="{FF2B5EF4-FFF2-40B4-BE49-F238E27FC236}">
                <a16:creationId xmlns:a16="http://schemas.microsoft.com/office/drawing/2014/main" id="{03CACB4B-51E8-0749-9340-40E24818686B}"/>
              </a:ext>
            </a:extLst>
          </p:cNvPr>
          <p:cNvSpPr/>
          <p:nvPr/>
        </p:nvSpPr>
        <p:spPr>
          <a:xfrm>
            <a:off x="5956710" y="4415681"/>
            <a:ext cx="4025489"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984040" y="4310124"/>
            <a:ext cx="392309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7294962" y="6267082"/>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614987" y="554196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id="{6858A81E-4266-6F4F-8D93-B8419F4EE7F3}"/>
              </a:ext>
            </a:extLst>
          </p:cNvPr>
          <p:cNvSpPr/>
          <p:nvPr/>
        </p:nvSpPr>
        <p:spPr>
          <a:xfrm>
            <a:off x="7141471" y="3956465"/>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4" name="Rounded Rectangle 33">
            <a:extLst>
              <a:ext uri="{FF2B5EF4-FFF2-40B4-BE49-F238E27FC236}">
                <a16:creationId xmlns:a16="http://schemas.microsoft.com/office/drawing/2014/main" id="{652FBA75-194F-3540-8133-BE6F3A0F58AF}"/>
              </a:ext>
            </a:extLst>
          </p:cNvPr>
          <p:cNvSpPr/>
          <p:nvPr/>
        </p:nvSpPr>
        <p:spPr>
          <a:xfrm>
            <a:off x="5856982" y="2181410"/>
            <a:ext cx="115928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856179" y="3084173"/>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6432274" y="3091405"/>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37" name="Rounded Rectangle 36">
            <a:extLst>
              <a:ext uri="{FF2B5EF4-FFF2-40B4-BE49-F238E27FC236}">
                <a16:creationId xmlns:a16="http://schemas.microsoft.com/office/drawing/2014/main" id="{E13C5F96-34C9-7E4C-AFA2-F1218F271DCD}"/>
              </a:ext>
            </a:extLst>
          </p:cNvPr>
          <p:cNvSpPr/>
          <p:nvPr/>
        </p:nvSpPr>
        <p:spPr>
          <a:xfrm>
            <a:off x="7005507" y="3089340"/>
            <a:ext cx="77147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38" name="Rounded Rectangle 37">
            <a:extLst>
              <a:ext uri="{FF2B5EF4-FFF2-40B4-BE49-F238E27FC236}">
                <a16:creationId xmlns:a16="http://schemas.microsoft.com/office/drawing/2014/main" id="{43368A84-1651-7944-B8C8-4E2FA7EA5146}"/>
              </a:ext>
            </a:extLst>
          </p:cNvPr>
          <p:cNvSpPr/>
          <p:nvPr/>
        </p:nvSpPr>
        <p:spPr>
          <a:xfrm>
            <a:off x="6444673" y="5896928"/>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LCD</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7505956"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Touch</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8547332"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Buttons</a:t>
            </a:r>
          </a:p>
        </p:txBody>
      </p:sp>
      <p:sp>
        <p:nvSpPr>
          <p:cNvPr id="41" name="Rectangle 40">
            <a:extLst>
              <a:ext uri="{FF2B5EF4-FFF2-40B4-BE49-F238E27FC236}">
                <a16:creationId xmlns:a16="http://schemas.microsoft.com/office/drawing/2014/main" id="{60369472-40F5-0C49-8A0A-34721DA59A39}"/>
              </a:ext>
            </a:extLst>
          </p:cNvPr>
          <p:cNvSpPr/>
          <p:nvPr/>
        </p:nvSpPr>
        <p:spPr>
          <a:xfrm>
            <a:off x="6988506" y="4255818"/>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id="{5E274B6F-5968-644B-A233-1D8C249F9D25}"/>
              </a:ext>
            </a:extLst>
          </p:cNvPr>
          <p:cNvSpPr/>
          <p:nvPr/>
        </p:nvSpPr>
        <p:spPr>
          <a:xfrm>
            <a:off x="7780393"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id="{614FB769-688F-494D-AE49-D1344E751FA6}"/>
              </a:ext>
            </a:extLst>
          </p:cNvPr>
          <p:cNvSpPr/>
          <p:nvPr/>
        </p:nvSpPr>
        <p:spPr>
          <a:xfrm>
            <a:off x="5956710" y="4850520"/>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id="{05350DC8-AB2D-7A48-95B6-111BD3F62D9E}"/>
              </a:ext>
            </a:extLst>
          </p:cNvPr>
          <p:cNvSpPr/>
          <p:nvPr/>
        </p:nvSpPr>
        <p:spPr>
          <a:xfrm>
            <a:off x="6864667" y="4848939"/>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4303130" y="1487705"/>
            <a:ext cx="5682562"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D7C4469-4138-A54A-BE6C-A4230D2BC1FF}"/>
              </a:ext>
            </a:extLst>
          </p:cNvPr>
          <p:cNvGrpSpPr/>
          <p:nvPr/>
        </p:nvGrpSpPr>
        <p:grpSpPr>
          <a:xfrm>
            <a:off x="6230603" y="1512134"/>
            <a:ext cx="481047" cy="461812"/>
            <a:chOff x="4007339" y="2072647"/>
            <a:chExt cx="412884" cy="461812"/>
          </a:xfrm>
        </p:grpSpPr>
        <p:pic>
          <p:nvPicPr>
            <p:cNvPr id="47" name="Picture 46">
              <a:extLst>
                <a:ext uri="{FF2B5EF4-FFF2-40B4-BE49-F238E27FC236}">
                  <a16:creationId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id="{BA88D557-8188-2941-A0CA-76EBC4BD4753}"/>
              </a:ext>
            </a:extLst>
          </p:cNvPr>
          <p:cNvSpPr/>
          <p:nvPr/>
        </p:nvSpPr>
        <p:spPr>
          <a:xfrm>
            <a:off x="4434783" y="1601385"/>
            <a:ext cx="3119740"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Examples Applications</a:t>
            </a:r>
          </a:p>
        </p:txBody>
      </p:sp>
      <p:sp>
        <p:nvSpPr>
          <p:cNvPr id="51" name="Rounded Rectangle 36">
            <a:extLst>
              <a:ext uri="{FF2B5EF4-FFF2-40B4-BE49-F238E27FC236}">
                <a16:creationId xmlns:a16="http://schemas.microsoft.com/office/drawing/2014/main" id="{283307E8-59C0-44A7-B2D4-03F3BD01F6ED}"/>
              </a:ext>
            </a:extLst>
          </p:cNvPr>
          <p:cNvSpPr/>
          <p:nvPr/>
        </p:nvSpPr>
        <p:spPr>
          <a:xfrm>
            <a:off x="7879746" y="3091043"/>
            <a:ext cx="87454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52" name="Rounded Rectangle 36">
            <a:extLst>
              <a:ext uri="{FF2B5EF4-FFF2-40B4-BE49-F238E27FC236}">
                <a16:creationId xmlns:a16="http://schemas.microsoft.com/office/drawing/2014/main" id="{C8608BDC-F5B5-4939-8481-A80604A5D0D3}"/>
              </a:ext>
            </a:extLst>
          </p:cNvPr>
          <p:cNvSpPr/>
          <p:nvPr/>
        </p:nvSpPr>
        <p:spPr>
          <a:xfrm>
            <a:off x="8853427" y="3091405"/>
            <a:ext cx="100272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53" name="Rounded Rectangle 32">
            <a:extLst>
              <a:ext uri="{FF2B5EF4-FFF2-40B4-BE49-F238E27FC236}">
                <a16:creationId xmlns:a16="http://schemas.microsoft.com/office/drawing/2014/main" id="{DA840664-7456-4E94-B2C8-4B47ACB8B325}"/>
              </a:ext>
            </a:extLst>
          </p:cNvPr>
          <p:cNvSpPr/>
          <p:nvPr/>
        </p:nvSpPr>
        <p:spPr>
          <a:xfrm>
            <a:off x="7124224" y="2182166"/>
            <a:ext cx="1461277"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54" name="Rounded Rectangle 32">
            <a:extLst>
              <a:ext uri="{FF2B5EF4-FFF2-40B4-BE49-F238E27FC236}">
                <a16:creationId xmlns:a16="http://schemas.microsoft.com/office/drawing/2014/main" id="{FB964F59-20F2-4C74-9159-946E02957282}"/>
              </a:ext>
            </a:extLst>
          </p:cNvPr>
          <p:cNvSpPr/>
          <p:nvPr/>
        </p:nvSpPr>
        <p:spPr>
          <a:xfrm>
            <a:off x="5856179" y="2546300"/>
            <a:ext cx="13574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55" name="Rounded Rectangle 32">
            <a:extLst>
              <a:ext uri="{FF2B5EF4-FFF2-40B4-BE49-F238E27FC236}">
                <a16:creationId xmlns:a16="http://schemas.microsoft.com/office/drawing/2014/main" id="{4384512F-E95C-4D62-B4A9-A913BB7AC345}"/>
              </a:ext>
            </a:extLst>
          </p:cNvPr>
          <p:cNvSpPr/>
          <p:nvPr/>
        </p:nvSpPr>
        <p:spPr>
          <a:xfrm>
            <a:off x="7305786" y="2545124"/>
            <a:ext cx="13536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56" name="Rounded Rectangle 32">
            <a:extLst>
              <a:ext uri="{FF2B5EF4-FFF2-40B4-BE49-F238E27FC236}">
                <a16:creationId xmlns:a16="http://schemas.microsoft.com/office/drawing/2014/main" id="{0CE1D744-F702-4CEA-B511-1160656204E1}"/>
              </a:ext>
            </a:extLst>
          </p:cNvPr>
          <p:cNvSpPr/>
          <p:nvPr/>
        </p:nvSpPr>
        <p:spPr>
          <a:xfrm>
            <a:off x="8693454" y="2187449"/>
            <a:ext cx="98954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58" name="Rounded Rectangle 41">
            <a:extLst>
              <a:ext uri="{FF2B5EF4-FFF2-40B4-BE49-F238E27FC236}">
                <a16:creationId xmlns:a16="http://schemas.microsoft.com/office/drawing/2014/main" id="{B0719255-A67A-483A-BE33-9E1F0D087410}"/>
              </a:ext>
            </a:extLst>
          </p:cNvPr>
          <p:cNvSpPr/>
          <p:nvPr/>
        </p:nvSpPr>
        <p:spPr>
          <a:xfrm>
            <a:off x="8696119"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59" name="Rounded Rectangle 36">
            <a:extLst>
              <a:ext uri="{FF2B5EF4-FFF2-40B4-BE49-F238E27FC236}">
                <a16:creationId xmlns:a16="http://schemas.microsoft.com/office/drawing/2014/main" id="{BD1E5A96-4D6B-4855-BC13-4A6D5BF7D99C}"/>
              </a:ext>
            </a:extLst>
          </p:cNvPr>
          <p:cNvSpPr/>
          <p:nvPr/>
        </p:nvSpPr>
        <p:spPr>
          <a:xfrm>
            <a:off x="5861940" y="3479868"/>
            <a:ext cx="120560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60" name="Rounded Rectangle 32">
            <a:extLst>
              <a:ext uri="{FF2B5EF4-FFF2-40B4-BE49-F238E27FC236}">
                <a16:creationId xmlns:a16="http://schemas.microsoft.com/office/drawing/2014/main" id="{5CCD933E-7C6F-48C2-8B16-5533A9756066}"/>
              </a:ext>
            </a:extLst>
          </p:cNvPr>
          <p:cNvSpPr/>
          <p:nvPr/>
        </p:nvSpPr>
        <p:spPr>
          <a:xfrm>
            <a:off x="8766104" y="2540989"/>
            <a:ext cx="109640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Tree>
    <p:extLst>
      <p:ext uri="{BB962C8B-B14F-4D97-AF65-F5344CB8AC3E}">
        <p14:creationId xmlns:p14="http://schemas.microsoft.com/office/powerpoint/2010/main" val="243606557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45923</TotalTime>
  <Words>66</Words>
  <Application>Microsoft Office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Pierre Auffray</cp:lastModifiedBy>
  <cp:revision>370</cp:revision>
  <cp:lastPrinted>2021-01-04T17:40:49Z</cp:lastPrinted>
  <dcterms:created xsi:type="dcterms:W3CDTF">2017-01-10T13:21:08Z</dcterms:created>
  <dcterms:modified xsi:type="dcterms:W3CDTF">2021-06-25T14:27:22Z</dcterms:modified>
</cp:coreProperties>
</file>