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 autoAdjust="0"/>
    <p:restoredTop sz="94571" autoAdjust="0"/>
  </p:normalViewPr>
  <p:slideViewPr>
    <p:cSldViewPr>
      <p:cViewPr>
        <p:scale>
          <a:sx n="79" d="100"/>
          <a:sy n="79" d="100"/>
        </p:scale>
        <p:origin x="162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February 20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4BF065C-C26E-9B4C-AB1D-0F16CDF9EF28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62">
            <a:extLst>
              <a:ext uri="{FF2B5EF4-FFF2-40B4-BE49-F238E27FC236}">
                <a16:creationId xmlns="" xmlns:a16="http://schemas.microsoft.com/office/drawing/2014/main" id="{FFBC32F8-7FE7-4F44-AAED-4DC038ED8849}"/>
              </a:ext>
            </a:extLst>
          </p:cNvPr>
          <p:cNvSpPr/>
          <p:nvPr/>
        </p:nvSpPr>
        <p:spPr>
          <a:xfrm>
            <a:off x="3111532" y="668731"/>
            <a:ext cx="1649385" cy="5064525"/>
          </a:xfrm>
          <a:prstGeom prst="roundRect">
            <a:avLst>
              <a:gd name="adj" fmla="val 505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Rounded Rectangle 62">
            <a:extLst>
              <a:ext uri="{FF2B5EF4-FFF2-40B4-BE49-F238E27FC236}">
                <a16:creationId xmlns="" xmlns:a16="http://schemas.microsoft.com/office/drawing/2014/main" id="{FFBC32F8-7FE7-4F44-AAED-4DC038ED8849}"/>
              </a:ext>
            </a:extLst>
          </p:cNvPr>
          <p:cNvSpPr/>
          <p:nvPr/>
        </p:nvSpPr>
        <p:spPr>
          <a:xfrm>
            <a:off x="4815341" y="668731"/>
            <a:ext cx="1649385" cy="5064525"/>
          </a:xfrm>
          <a:prstGeom prst="roundRect">
            <a:avLst>
              <a:gd name="adj" fmla="val 505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Rounded Rectangle 62">
            <a:extLst>
              <a:ext uri="{FF2B5EF4-FFF2-40B4-BE49-F238E27FC236}">
                <a16:creationId xmlns="" xmlns:a16="http://schemas.microsoft.com/office/drawing/2014/main" id="{FFBC32F8-7FE7-4F44-AAED-4DC038ED8849}"/>
              </a:ext>
            </a:extLst>
          </p:cNvPr>
          <p:cNvSpPr/>
          <p:nvPr/>
        </p:nvSpPr>
        <p:spPr>
          <a:xfrm>
            <a:off x="6511001" y="668731"/>
            <a:ext cx="1649385" cy="5064525"/>
          </a:xfrm>
          <a:prstGeom prst="roundRect">
            <a:avLst>
              <a:gd name="adj" fmla="val 505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Rounded Rectangle 62">
            <a:extLst>
              <a:ext uri="{FF2B5EF4-FFF2-40B4-BE49-F238E27FC236}">
                <a16:creationId xmlns="" xmlns:a16="http://schemas.microsoft.com/office/drawing/2014/main" id="{FFBC32F8-7FE7-4F44-AAED-4DC038ED8849}"/>
              </a:ext>
            </a:extLst>
          </p:cNvPr>
          <p:cNvSpPr/>
          <p:nvPr/>
        </p:nvSpPr>
        <p:spPr>
          <a:xfrm>
            <a:off x="8214349" y="668731"/>
            <a:ext cx="2202132" cy="5372004"/>
          </a:xfrm>
          <a:prstGeom prst="roundRect">
            <a:avLst>
              <a:gd name="adj" fmla="val 505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Rounded Rectangle 62">
            <a:extLst>
              <a:ext uri="{FF2B5EF4-FFF2-40B4-BE49-F238E27FC236}">
                <a16:creationId xmlns="" xmlns:a16="http://schemas.microsoft.com/office/drawing/2014/main" id="{FFBC32F8-7FE7-4F44-AAED-4DC038ED8849}"/>
              </a:ext>
            </a:extLst>
          </p:cNvPr>
          <p:cNvSpPr/>
          <p:nvPr/>
        </p:nvSpPr>
        <p:spPr>
          <a:xfrm>
            <a:off x="1414342" y="674184"/>
            <a:ext cx="1649385" cy="5064525"/>
          </a:xfrm>
          <a:prstGeom prst="roundRect">
            <a:avLst>
              <a:gd name="adj" fmla="val 505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71" y="493335"/>
            <a:ext cx="575050" cy="575050"/>
          </a:xfrm>
          <a:prstGeom prst="rect">
            <a:avLst/>
          </a:prstGeom>
        </p:spPr>
      </p:pic>
      <p:sp>
        <p:nvSpPr>
          <p:cNvPr id="99" name="Folded Corner 98"/>
          <p:cNvSpPr/>
          <p:nvPr/>
        </p:nvSpPr>
        <p:spPr>
          <a:xfrm>
            <a:off x="1636065" y="1373166"/>
            <a:ext cx="1220981" cy="123340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0" name="TextBox 99"/>
          <p:cNvSpPr txBox="1"/>
          <p:nvPr/>
        </p:nvSpPr>
        <p:spPr>
          <a:xfrm>
            <a:off x="1636065" y="1541762"/>
            <a:ext cx="1046555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25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A.class</a:t>
            </a:r>
            <a:endParaRPr lang="en-US" sz="1250" dirty="0" smtClean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250" dirty="0" smtClean="0">
              <a:solidFill>
                <a:schemeClr val="accent1"/>
              </a:solidFill>
            </a:endParaRP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main {</a:t>
            </a: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50" b="1" dirty="0" err="1" smtClean="0">
                <a:latin typeface="Courier New" charset="0"/>
                <a:ea typeface="Courier New" charset="0"/>
                <a:cs typeface="Courier New" charset="0"/>
              </a:rPr>
              <a:t>D.foo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01" name="Folded Corner 100"/>
          <p:cNvSpPr/>
          <p:nvPr/>
        </p:nvSpPr>
        <p:spPr>
          <a:xfrm>
            <a:off x="1636065" y="2826717"/>
            <a:ext cx="1220981" cy="69949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2" name="TextBox 101"/>
          <p:cNvSpPr txBox="1"/>
          <p:nvPr/>
        </p:nvSpPr>
        <p:spPr>
          <a:xfrm>
            <a:off x="1636065" y="2855633"/>
            <a:ext cx="81398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25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B.class</a:t>
            </a:r>
            <a:endParaRPr lang="en-US" sz="1250" dirty="0" smtClean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05" name="Folded Corner 104"/>
          <p:cNvSpPr/>
          <p:nvPr/>
        </p:nvSpPr>
        <p:spPr>
          <a:xfrm>
            <a:off x="3322182" y="1373166"/>
            <a:ext cx="1220981" cy="1233401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6" name="TextBox 105"/>
          <p:cNvSpPr txBox="1"/>
          <p:nvPr/>
        </p:nvSpPr>
        <p:spPr>
          <a:xfrm>
            <a:off x="3322182" y="1474243"/>
            <a:ext cx="104655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err="1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a.types.list</a:t>
            </a:r>
            <a:endParaRPr lang="en-US" sz="125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250" dirty="0" smtClean="0">
              <a:solidFill>
                <a:schemeClr val="accent2"/>
              </a:solidFill>
            </a:endParaRPr>
          </a:p>
          <a:p>
            <a:r>
              <a:rPr lang="en-US" sz="1250" b="1" dirty="0" err="1" smtClean="0">
                <a:latin typeface="Courier New" charset="0"/>
                <a:ea typeface="Courier New" charset="0"/>
                <a:cs typeface="Courier New" charset="0"/>
              </a:rPr>
              <a:t>a.B</a:t>
            </a:r>
            <a:endParaRPr lang="en-US" sz="125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7" name="Folded Corner 106"/>
          <p:cNvSpPr/>
          <p:nvPr/>
        </p:nvSpPr>
        <p:spPr>
          <a:xfrm>
            <a:off x="3322182" y="2826717"/>
            <a:ext cx="1220981" cy="699490"/>
          </a:xfrm>
          <a:prstGeom prst="foldedCorne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8" name="TextBox 107"/>
          <p:cNvSpPr txBox="1"/>
          <p:nvPr/>
        </p:nvSpPr>
        <p:spPr>
          <a:xfrm>
            <a:off x="3322182" y="2855633"/>
            <a:ext cx="1046555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Img1.png</a:t>
            </a:r>
            <a:endParaRPr lang="en-US" sz="1250" dirty="0" smtClean="0">
              <a:solidFill>
                <a:schemeClr val="tx2"/>
              </a:solidFill>
            </a:endParaRPr>
          </a:p>
        </p:txBody>
      </p:sp>
      <p:sp>
        <p:nvSpPr>
          <p:cNvPr id="109" name="Folded Corner 108"/>
          <p:cNvSpPr/>
          <p:nvPr/>
        </p:nvSpPr>
        <p:spPr>
          <a:xfrm>
            <a:off x="3322182" y="3756989"/>
            <a:ext cx="1220981" cy="755846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10" name="TextBox 109"/>
          <p:cNvSpPr txBox="1"/>
          <p:nvPr/>
        </p:nvSpPr>
        <p:spPr>
          <a:xfrm>
            <a:off x="3322182" y="3858065"/>
            <a:ext cx="122098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err="1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a.resources.list</a:t>
            </a:r>
            <a:endParaRPr lang="en-US" sz="125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250" dirty="0">
              <a:solidFill>
                <a:schemeClr val="accent2"/>
              </a:solidFill>
            </a:endParaRP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Img1.png</a:t>
            </a:r>
            <a:endParaRPr lang="en-US" sz="1250" dirty="0" smtClean="0">
              <a:solidFill>
                <a:schemeClr val="accent2"/>
              </a:solidFill>
            </a:endParaRPr>
          </a:p>
        </p:txBody>
      </p:sp>
      <p:sp>
        <p:nvSpPr>
          <p:cNvPr id="111" name="Folded Corner 110"/>
          <p:cNvSpPr/>
          <p:nvPr/>
        </p:nvSpPr>
        <p:spPr>
          <a:xfrm>
            <a:off x="5008299" y="1373166"/>
            <a:ext cx="1220981" cy="123340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12" name="TextBox 111"/>
          <p:cNvSpPr txBox="1"/>
          <p:nvPr/>
        </p:nvSpPr>
        <p:spPr>
          <a:xfrm>
            <a:off x="5008299" y="1389375"/>
            <a:ext cx="104655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25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D.class</a:t>
            </a:r>
            <a:endParaRPr lang="en-US" sz="125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250" dirty="0" smtClean="0">
              <a:solidFill>
                <a:schemeClr val="accent2"/>
              </a:solidFill>
            </a:endParaRP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foo() {}</a:t>
            </a:r>
            <a:endParaRPr lang="en-US" sz="125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3" name="Folded Corner 112"/>
          <p:cNvSpPr/>
          <p:nvPr/>
        </p:nvSpPr>
        <p:spPr>
          <a:xfrm>
            <a:off x="5008299" y="2826717"/>
            <a:ext cx="1220981" cy="69949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14" name="TextBox 113"/>
          <p:cNvSpPr txBox="1"/>
          <p:nvPr/>
        </p:nvSpPr>
        <p:spPr>
          <a:xfrm>
            <a:off x="5008299" y="2901067"/>
            <a:ext cx="122098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err="1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a.images.list</a:t>
            </a:r>
            <a:endParaRPr lang="en-US" sz="125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250" dirty="0">
              <a:solidFill>
                <a:schemeClr val="accent2"/>
              </a:solidFill>
            </a:endParaRP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Img2.png</a:t>
            </a:r>
            <a:endParaRPr lang="en-US" sz="1250" dirty="0">
              <a:solidFill>
                <a:schemeClr val="accent2"/>
              </a:solidFill>
            </a:endParaRPr>
          </a:p>
        </p:txBody>
      </p:sp>
      <p:sp>
        <p:nvSpPr>
          <p:cNvPr id="115" name="Folded Corner 114"/>
          <p:cNvSpPr/>
          <p:nvPr/>
        </p:nvSpPr>
        <p:spPr>
          <a:xfrm>
            <a:off x="6694418" y="1373167"/>
            <a:ext cx="1220981" cy="62206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16" name="TextBox 115"/>
          <p:cNvSpPr txBox="1"/>
          <p:nvPr/>
        </p:nvSpPr>
        <p:spPr>
          <a:xfrm>
            <a:off x="6694418" y="1389375"/>
            <a:ext cx="1046555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25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E.class</a:t>
            </a:r>
            <a:endParaRPr lang="en-US" sz="125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7" name="Folded Corner 116"/>
          <p:cNvSpPr/>
          <p:nvPr/>
        </p:nvSpPr>
        <p:spPr>
          <a:xfrm>
            <a:off x="6670954" y="2204658"/>
            <a:ext cx="1220981" cy="622060"/>
          </a:xfrm>
          <a:prstGeom prst="foldedCorne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18" name="TextBox 117"/>
          <p:cNvSpPr txBox="1"/>
          <p:nvPr/>
        </p:nvSpPr>
        <p:spPr>
          <a:xfrm>
            <a:off x="6670954" y="2220866"/>
            <a:ext cx="1046555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Img2.png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19" name="Folded Corner 118"/>
          <p:cNvSpPr/>
          <p:nvPr/>
        </p:nvSpPr>
        <p:spPr>
          <a:xfrm>
            <a:off x="6694418" y="3059285"/>
            <a:ext cx="1220981" cy="622060"/>
          </a:xfrm>
          <a:prstGeom prst="foldedCorne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20" name="TextBox 119"/>
          <p:cNvSpPr txBox="1"/>
          <p:nvPr/>
        </p:nvSpPr>
        <p:spPr>
          <a:xfrm>
            <a:off x="6694418" y="3075493"/>
            <a:ext cx="1046555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Img3.png</a:t>
            </a:r>
            <a:endParaRPr lang="en-US" sz="1250" dirty="0">
              <a:solidFill>
                <a:schemeClr val="tx2"/>
              </a:solidFill>
            </a:endParaRPr>
          </a:p>
        </p:txBody>
      </p:sp>
      <p:sp>
        <p:nvSpPr>
          <p:cNvPr id="121" name="Folded Corner 120"/>
          <p:cNvSpPr/>
          <p:nvPr/>
        </p:nvSpPr>
        <p:spPr>
          <a:xfrm>
            <a:off x="6694418" y="3890775"/>
            <a:ext cx="1220981" cy="62206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22" name="TextBox 121"/>
          <p:cNvSpPr txBox="1"/>
          <p:nvPr/>
        </p:nvSpPr>
        <p:spPr>
          <a:xfrm>
            <a:off x="6694418" y="3906984"/>
            <a:ext cx="1046555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25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B.class</a:t>
            </a:r>
            <a:endParaRPr lang="en-US" sz="125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3" name="Folded Corner 122"/>
          <p:cNvSpPr/>
          <p:nvPr/>
        </p:nvSpPr>
        <p:spPr>
          <a:xfrm>
            <a:off x="8380535" y="1373167"/>
            <a:ext cx="1744260" cy="62206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24" name="TextBox 123"/>
          <p:cNvSpPr txBox="1"/>
          <p:nvPr/>
        </p:nvSpPr>
        <p:spPr>
          <a:xfrm>
            <a:off x="8380535" y="1389375"/>
            <a:ext cx="168611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java/</a:t>
            </a:r>
            <a:r>
              <a:rPr lang="en-US" sz="125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lang</a:t>
            </a:r>
            <a:r>
              <a:rPr lang="en-US" sz="125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en-US" sz="125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Object.class</a:t>
            </a:r>
            <a:endParaRPr lang="en-US" sz="125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47973" y="707794"/>
            <a:ext cx="87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Folder 1</a:t>
            </a:r>
          </a:p>
        </p:txBody>
      </p:sp>
      <p:cxnSp>
        <p:nvCxnSpPr>
          <p:cNvPr id="139" name="Elbow Connector 138"/>
          <p:cNvCxnSpPr/>
          <p:nvPr/>
        </p:nvCxnSpPr>
        <p:spPr>
          <a:xfrm flipV="1">
            <a:off x="2450052" y="1114138"/>
            <a:ext cx="2383822" cy="924412"/>
          </a:xfrm>
          <a:prstGeom prst="bentConnector3">
            <a:avLst>
              <a:gd name="adj1" fmla="val 2153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6200000" flipH="1">
            <a:off x="4694266" y="1233557"/>
            <a:ext cx="667218" cy="425986"/>
          </a:xfrm>
          <a:prstGeom prst="bentConnector3">
            <a:avLst>
              <a:gd name="adj1" fmla="val 100441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flipV="1">
            <a:off x="6011802" y="2664164"/>
            <a:ext cx="814244" cy="6846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 flipV="1">
            <a:off x="2491174" y="2348547"/>
            <a:ext cx="956449" cy="78883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4368739" y="3348854"/>
            <a:ext cx="48807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43798" y="3364327"/>
            <a:ext cx="0" cy="98266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4407317" y="4311160"/>
            <a:ext cx="448011" cy="21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63552" y="5964964"/>
            <a:ext cx="99756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Entry Point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3338220" y="6100749"/>
            <a:ext cx="50495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925048" y="5949280"/>
            <a:ext cx="116284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Resolution</a:t>
            </a:r>
          </a:p>
        </p:txBody>
      </p:sp>
      <p:sp>
        <p:nvSpPr>
          <p:cNvPr id="154" name="Right Arrow 153"/>
          <p:cNvSpPr/>
          <p:nvPr/>
        </p:nvSpPr>
        <p:spPr>
          <a:xfrm>
            <a:off x="1636065" y="4815105"/>
            <a:ext cx="6565258" cy="8086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2"/>
          </a:solidFill>
          <a:ln w="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accent4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73826" y="5045522"/>
            <a:ext cx="268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CLASSPATH Resolution Order</a:t>
            </a:r>
            <a:endParaRPr lang="en-US" sz="1400" i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68646" y="1207234"/>
            <a:ext cx="333779" cy="333779"/>
            <a:chOff x="701932" y="318138"/>
            <a:chExt cx="413380" cy="413380"/>
          </a:xfrm>
        </p:grpSpPr>
        <p:sp>
          <p:nvSpPr>
            <p:cNvPr id="3" name="Oval 2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0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3157681" y="3585579"/>
            <a:ext cx="333779" cy="333779"/>
            <a:chOff x="701932" y="318138"/>
            <a:chExt cx="413380" cy="413380"/>
          </a:xfrm>
        </p:grpSpPr>
        <p:sp>
          <p:nvSpPr>
            <p:cNvPr id="68" name="Oval 67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0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3154763" y="1203259"/>
            <a:ext cx="333779" cy="333779"/>
            <a:chOff x="701932" y="318138"/>
            <a:chExt cx="413380" cy="413380"/>
          </a:xfrm>
        </p:grpSpPr>
        <p:sp>
          <p:nvSpPr>
            <p:cNvPr id="71" name="Oval 70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4837512" y="2656140"/>
            <a:ext cx="333779" cy="333779"/>
            <a:chOff x="701932" y="318138"/>
            <a:chExt cx="413380" cy="413380"/>
          </a:xfrm>
        </p:grpSpPr>
        <p:sp>
          <p:nvSpPr>
            <p:cNvPr id="74" name="Oval 73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1675943" y="5934626"/>
            <a:ext cx="333779" cy="333779"/>
            <a:chOff x="701932" y="318138"/>
            <a:chExt cx="413380" cy="413380"/>
          </a:xfrm>
        </p:grpSpPr>
        <p:sp>
          <p:nvSpPr>
            <p:cNvPr id="77" name="Oval 76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0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sp>
        <p:nvSpPr>
          <p:cNvPr id="80" name="Folded Corner 79"/>
          <p:cNvSpPr/>
          <p:nvPr/>
        </p:nvSpPr>
        <p:spPr>
          <a:xfrm>
            <a:off x="8380537" y="2181650"/>
            <a:ext cx="1744260" cy="699490"/>
          </a:xfrm>
          <a:prstGeom prst="foldedCorne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81" name="TextBox 80"/>
          <p:cNvSpPr txBox="1"/>
          <p:nvPr/>
        </p:nvSpPr>
        <p:spPr>
          <a:xfrm>
            <a:off x="8380538" y="2210568"/>
            <a:ext cx="149507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Img1.png</a:t>
            </a:r>
            <a:endParaRPr lang="en-US" sz="1250" dirty="0" smtClean="0">
              <a:solidFill>
                <a:schemeClr val="tx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11610" y="707794"/>
            <a:ext cx="93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Folder 2</a:t>
            </a:r>
            <a:endParaRPr lang="en-US" sz="1400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86720" y="707794"/>
            <a:ext cx="79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Jar 1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92" y="493335"/>
            <a:ext cx="575050" cy="57505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220967" y="707794"/>
            <a:ext cx="91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Folder 3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23" y="493335"/>
            <a:ext cx="575050" cy="57505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08" y="493335"/>
            <a:ext cx="560198" cy="560198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8980264" y="707794"/>
            <a:ext cx="79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Jar 2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52" y="493335"/>
            <a:ext cx="560198" cy="560198"/>
          </a:xfrm>
          <a:prstGeom prst="rect">
            <a:avLst/>
          </a:prstGeom>
        </p:spPr>
      </p:pic>
      <p:sp>
        <p:nvSpPr>
          <p:cNvPr id="160" name="Rounded Rectangle 159"/>
          <p:cNvSpPr/>
          <p:nvPr/>
        </p:nvSpPr>
        <p:spPr>
          <a:xfrm>
            <a:off x="8261338" y="4784441"/>
            <a:ext cx="2083133" cy="1547024"/>
          </a:xfrm>
          <a:prstGeom prst="roundRect">
            <a:avLst>
              <a:gd name="adj" fmla="val 6412"/>
            </a:avLst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440930" y="4649548"/>
            <a:ext cx="1706670" cy="28814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Selected Elements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316191" y="4914611"/>
            <a:ext cx="206127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[Folder1]/a/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A.class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ts val="17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[Jar1]/a/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D.class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ts val="17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Jar2]/java/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lang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Object.class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ts val="17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[Folder1]/a/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B.class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ts val="17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Folder2]/Img1.png</a:t>
            </a:r>
          </a:p>
          <a:p>
            <a:pPr>
              <a:lnSpc>
                <a:spcPts val="17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Folder3]/Img2.png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68" y="-797299"/>
            <a:ext cx="1016222" cy="101622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12" y="-760950"/>
            <a:ext cx="950912" cy="95091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28" y="-797299"/>
            <a:ext cx="1016222" cy="1016222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18" y="-797299"/>
            <a:ext cx="1016222" cy="101622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56" y="-760950"/>
            <a:ext cx="950912" cy="950912"/>
          </a:xfrm>
          <a:prstGeom prst="rect">
            <a:avLst/>
          </a:prstGeom>
        </p:spPr>
      </p:pic>
      <p:sp>
        <p:nvSpPr>
          <p:cNvPr id="99" name="Folded Corner 98"/>
          <p:cNvSpPr/>
          <p:nvPr/>
        </p:nvSpPr>
        <p:spPr>
          <a:xfrm>
            <a:off x="911424" y="528605"/>
            <a:ext cx="1512167" cy="1527549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911424" y="737409"/>
            <a:ext cx="1296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60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A.class</a:t>
            </a:r>
            <a:endParaRPr lang="en-US" sz="1600" dirty="0" smtClean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main {</a:t>
            </a: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D.foo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01" name="Folded Corner 100"/>
          <p:cNvSpPr/>
          <p:nvPr/>
        </p:nvSpPr>
        <p:spPr>
          <a:xfrm>
            <a:off x="911424" y="2328807"/>
            <a:ext cx="1512167" cy="866308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11424" y="236461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60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B.class</a:t>
            </a:r>
            <a:endParaRPr lang="en-US" sz="1600" dirty="0" smtClean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05" name="Folded Corner 104"/>
          <p:cNvSpPr/>
          <p:nvPr/>
        </p:nvSpPr>
        <p:spPr>
          <a:xfrm>
            <a:off x="2999656" y="528605"/>
            <a:ext cx="1512167" cy="1527549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999656" y="653787"/>
            <a:ext cx="1296143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a.types.list</a:t>
            </a:r>
            <a:endParaRPr lang="en-US" sz="160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dirty="0" smtClean="0">
              <a:solidFill>
                <a:schemeClr val="accent2"/>
              </a:solidFill>
            </a:endParaRPr>
          </a:p>
          <a:p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a.B</a:t>
            </a:r>
            <a:endParaRPr lang="en-US" sz="16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7" name="Folded Corner 106"/>
          <p:cNvSpPr/>
          <p:nvPr/>
        </p:nvSpPr>
        <p:spPr>
          <a:xfrm>
            <a:off x="2999656" y="2328807"/>
            <a:ext cx="1512167" cy="866308"/>
          </a:xfrm>
          <a:prstGeom prst="foldedCorne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999656" y="2364619"/>
            <a:ext cx="129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Img1.png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09" name="Folded Corner 108"/>
          <p:cNvSpPr/>
          <p:nvPr/>
        </p:nvSpPr>
        <p:spPr>
          <a:xfrm>
            <a:off x="2999656" y="3480934"/>
            <a:ext cx="1512167" cy="936104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999656" y="3606116"/>
            <a:ext cx="1512167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a.resources.list</a:t>
            </a:r>
            <a:endParaRPr lang="en-US" sz="160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Img1.png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  <p:sp>
        <p:nvSpPr>
          <p:cNvPr id="111" name="Folded Corner 110"/>
          <p:cNvSpPr/>
          <p:nvPr/>
        </p:nvSpPr>
        <p:spPr>
          <a:xfrm>
            <a:off x="5087887" y="528605"/>
            <a:ext cx="1512167" cy="1527549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087887" y="548680"/>
            <a:ext cx="1296143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60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D.class</a:t>
            </a:r>
            <a:endParaRPr lang="en-US" sz="160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dirty="0" smtClean="0">
              <a:solidFill>
                <a:schemeClr val="accent2"/>
              </a:solidFill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foo() {}</a:t>
            </a:r>
            <a:endParaRPr lang="en-US" sz="16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3" name="Folded Corner 112"/>
          <p:cNvSpPr/>
          <p:nvPr/>
        </p:nvSpPr>
        <p:spPr>
          <a:xfrm>
            <a:off x="5087887" y="2328807"/>
            <a:ext cx="1512167" cy="866308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87887" y="2420888"/>
            <a:ext cx="1512167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a.images.list</a:t>
            </a:r>
            <a:endParaRPr lang="en-US" sz="160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Img2.png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15" name="Folded Corner 114"/>
          <p:cNvSpPr/>
          <p:nvPr/>
        </p:nvSpPr>
        <p:spPr>
          <a:xfrm>
            <a:off x="7176120" y="528606"/>
            <a:ext cx="1512167" cy="77041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176120" y="548680"/>
            <a:ext cx="129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60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E.class</a:t>
            </a:r>
            <a:endParaRPr lang="en-US" sz="160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7" name="Folded Corner 116"/>
          <p:cNvSpPr/>
          <p:nvPr/>
        </p:nvSpPr>
        <p:spPr>
          <a:xfrm>
            <a:off x="7147060" y="1558395"/>
            <a:ext cx="1512167" cy="770412"/>
          </a:xfrm>
          <a:prstGeom prst="foldedCorne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147060" y="1578469"/>
            <a:ext cx="129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Img2.png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9" name="Folded Corner 118"/>
          <p:cNvSpPr/>
          <p:nvPr/>
        </p:nvSpPr>
        <p:spPr>
          <a:xfrm>
            <a:off x="7176120" y="2616838"/>
            <a:ext cx="1512167" cy="770412"/>
          </a:xfrm>
          <a:prstGeom prst="foldedCorne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176120" y="2636912"/>
            <a:ext cx="129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Img3.png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1" name="Folded Corner 120"/>
          <p:cNvSpPr/>
          <p:nvPr/>
        </p:nvSpPr>
        <p:spPr>
          <a:xfrm>
            <a:off x="7176120" y="3646627"/>
            <a:ext cx="1512167" cy="77041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176120" y="3666701"/>
            <a:ext cx="129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a/</a:t>
            </a:r>
            <a:r>
              <a:rPr lang="en-US" sz="160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B.class</a:t>
            </a:r>
            <a:endParaRPr lang="en-US" sz="160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3" name="Folded Corner 122"/>
          <p:cNvSpPr/>
          <p:nvPr/>
        </p:nvSpPr>
        <p:spPr>
          <a:xfrm>
            <a:off x="9264352" y="528606"/>
            <a:ext cx="2160240" cy="77041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9264352" y="54868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java/</a:t>
            </a:r>
            <a:r>
              <a:rPr lang="en-US" sz="160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lang</a:t>
            </a:r>
            <a:r>
              <a:rPr lang="en-US" sz="16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Object.class</a:t>
            </a:r>
            <a:endParaRPr lang="en-US" sz="1600" dirty="0" smtClean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27447" y="-391818"/>
            <a:ext cx="12961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Folder1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55010" y="-391818"/>
            <a:ext cx="12961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Folder2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284132" y="-391818"/>
            <a:ext cx="12961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Folder3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533930" y="-391818"/>
            <a:ext cx="30683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: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593435" y="-391818"/>
            <a:ext cx="30683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: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680667" y="-391818"/>
            <a:ext cx="30683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: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876910" y="-391818"/>
            <a:ext cx="30683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: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509854" y="-391818"/>
            <a:ext cx="12961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Jar1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801447" y="-391818"/>
            <a:ext cx="12961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Jar2</a:t>
            </a:r>
          </a:p>
        </p:txBody>
      </p:sp>
      <p:cxnSp>
        <p:nvCxnSpPr>
          <p:cNvPr id="139" name="Elbow Connector 138"/>
          <p:cNvCxnSpPr/>
          <p:nvPr/>
        </p:nvCxnSpPr>
        <p:spPr>
          <a:xfrm flipV="1">
            <a:off x="1919535" y="188640"/>
            <a:ext cx="2952328" cy="1144871"/>
          </a:xfrm>
          <a:prstGeom prst="bentConnector3">
            <a:avLst>
              <a:gd name="adj1" fmla="val 2153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6200000" flipH="1">
            <a:off x="4685042" y="341783"/>
            <a:ext cx="858826" cy="522928"/>
          </a:xfrm>
          <a:prstGeom prst="bentConnector3">
            <a:avLst>
              <a:gd name="adj1" fmla="val 99908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flipV="1">
            <a:off x="6330710" y="2127487"/>
            <a:ext cx="1008429" cy="8479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 flipV="1">
            <a:off x="1970464" y="1717437"/>
            <a:ext cx="1184548" cy="97696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4295801" y="2975466"/>
            <a:ext cx="6044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84154" y="2975466"/>
            <a:ext cx="0" cy="12170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4343579" y="4167267"/>
            <a:ext cx="554855" cy="27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919535" y="6668488"/>
            <a:ext cx="1235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Entry Point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925215" y="7194635"/>
            <a:ext cx="8929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19535" y="700704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Resolution</a:t>
            </a:r>
          </a:p>
        </p:txBody>
      </p:sp>
      <p:sp>
        <p:nvSpPr>
          <p:cNvPr id="154" name="Right Arrow 153"/>
          <p:cNvSpPr/>
          <p:nvPr/>
        </p:nvSpPr>
        <p:spPr>
          <a:xfrm>
            <a:off x="699132" y="5142120"/>
            <a:ext cx="8343268" cy="100146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187464" y="5450170"/>
            <a:ext cx="333105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CLASSPATH Resolution Order</a:t>
            </a:r>
            <a:endParaRPr lang="en-US" sz="2000" i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339954" y="4365103"/>
            <a:ext cx="2219130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Source Sans Pro" charset="0"/>
                <a:ea typeface="Source Sans Pro" charset="0"/>
                <a:cs typeface="Source Sans Pro" charset="0"/>
              </a:rPr>
              <a:t>Selected Elements</a:t>
            </a:r>
            <a:endParaRPr lang="en-US" sz="2000" b="1" dirty="0">
              <a:solidFill>
                <a:schemeClr val="accent4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042400" y="4845461"/>
            <a:ext cx="2814240" cy="2161582"/>
          </a:xfrm>
          <a:prstGeom prst="roundRect">
            <a:avLst>
              <a:gd name="adj" fmla="val 8404"/>
            </a:avLst>
          </a:prstGeom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9143800" y="4912292"/>
            <a:ext cx="2712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[Folder1]/a/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A.class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[Jar1]/a/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D.class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Jar2]/java/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lang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Object.class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[Folder1]/a/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B.class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Folder2]/Img1.png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[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Folder3]/Img2.png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4078" y="323100"/>
            <a:ext cx="413380" cy="413380"/>
            <a:chOff x="701932" y="318138"/>
            <a:chExt cx="413380" cy="413380"/>
          </a:xfrm>
        </p:grpSpPr>
        <p:sp>
          <p:nvSpPr>
            <p:cNvPr id="3" name="Oval 2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2795923" y="3268646"/>
            <a:ext cx="413380" cy="413380"/>
            <a:chOff x="701932" y="318138"/>
            <a:chExt cx="413380" cy="413380"/>
          </a:xfrm>
        </p:grpSpPr>
        <p:sp>
          <p:nvSpPr>
            <p:cNvPr id="68" name="Oval 67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2792310" y="318178"/>
            <a:ext cx="413380" cy="413380"/>
            <a:chOff x="701932" y="318138"/>
            <a:chExt cx="413380" cy="413380"/>
          </a:xfrm>
        </p:grpSpPr>
        <p:sp>
          <p:nvSpPr>
            <p:cNvPr id="71" name="Oval 70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4876369" y="2117549"/>
            <a:ext cx="413380" cy="413380"/>
            <a:chOff x="701932" y="318138"/>
            <a:chExt cx="413380" cy="413380"/>
          </a:xfrm>
        </p:grpSpPr>
        <p:sp>
          <p:nvSpPr>
            <p:cNvPr id="74" name="Oval 73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1127447" y="6630915"/>
            <a:ext cx="413380" cy="413380"/>
            <a:chOff x="701932" y="318138"/>
            <a:chExt cx="413380" cy="413380"/>
          </a:xfrm>
        </p:grpSpPr>
        <p:sp>
          <p:nvSpPr>
            <p:cNvPr id="77" name="Oval 76"/>
            <p:cNvSpPr/>
            <p:nvPr/>
          </p:nvSpPr>
          <p:spPr>
            <a:xfrm>
              <a:off x="701932" y="318138"/>
              <a:ext cx="413380" cy="413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730633" y="358027"/>
              <a:ext cx="360272" cy="360272"/>
            </a:xfrm>
            <a:prstGeom prst="rect">
              <a:avLst/>
            </a:prstGeom>
          </p:spPr>
        </p:pic>
      </p:grpSp>
      <p:sp>
        <p:nvSpPr>
          <p:cNvPr id="80" name="Folded Corner 79"/>
          <p:cNvSpPr/>
          <p:nvPr/>
        </p:nvSpPr>
        <p:spPr>
          <a:xfrm>
            <a:off x="9264354" y="1529901"/>
            <a:ext cx="2160240" cy="866308"/>
          </a:xfrm>
          <a:prstGeom prst="foldedCorne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264355" y="1565715"/>
            <a:ext cx="185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Img1.png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1770</TotalTime>
  <Words>133</Words>
  <Application>Microsoft Macintosh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Calibri Regular</vt:lpstr>
      <vt:lpstr>Courier New</vt:lpstr>
      <vt:lpstr>Source Sans Pro</vt:lpstr>
      <vt:lpstr>Source Sans Pro Light</vt:lpstr>
      <vt:lpstr>Arial</vt:lpstr>
      <vt:lpstr>Template-MicroEJ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Microsoft Office User</cp:lastModifiedBy>
  <cp:revision>36</cp:revision>
  <dcterms:created xsi:type="dcterms:W3CDTF">2017-01-10T13:21:08Z</dcterms:created>
  <dcterms:modified xsi:type="dcterms:W3CDTF">2020-02-26T20:03:11Z</dcterms:modified>
</cp:coreProperties>
</file>