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B1B5"/>
    <a:srgbClr val="EE5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4" autoAdjust="0"/>
    <p:restoredTop sz="94660"/>
  </p:normalViewPr>
  <p:slideViewPr>
    <p:cSldViewPr snapToGrid="0">
      <p:cViewPr>
        <p:scale>
          <a:sx n="157" d="100"/>
          <a:sy n="157" d="100"/>
        </p:scale>
        <p:origin x="-1624" y="-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FE4C44-5DA1-4871-80EF-12D169EFE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E16DE57-003A-4D7E-912F-70BC489DAA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520358B-3F57-455C-B4BE-9A41185FD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7CBB-7ABF-4098-BB2E-919E097B6E48}" type="datetimeFigureOut">
              <a:rPr lang="en-GB" smtClean="0"/>
              <a:t>26/02/2020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002B40-3E30-4428-8979-7927CA1D6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0DDB1C6-DD82-4814-9230-0977A40E0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929E-BBAF-40AB-BCC6-691D7DC30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868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0B06C8-3DEE-4310-8B47-B4D867791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95FDBC4-FA07-4083-8263-3237D291F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7AED722-BEFF-4F37-A51B-B24E60F66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7CBB-7ABF-4098-BB2E-919E097B6E48}" type="datetimeFigureOut">
              <a:rPr lang="en-GB" smtClean="0"/>
              <a:t>26/02/2020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B3C00BD-F631-48BD-ADB2-502896A6E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52CD00-463F-468F-A152-E667E2033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929E-BBAF-40AB-BCC6-691D7DC30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966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20C5610-0DB2-4D14-833B-32A82A1BB1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A6BAF00-9BB4-4878-A232-099E1FBA7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83D46B2-3D77-4ACC-B5F8-EA702770D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7CBB-7ABF-4098-BB2E-919E097B6E48}" type="datetimeFigureOut">
              <a:rPr lang="en-GB" smtClean="0"/>
              <a:t>26/02/2020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C39F376-3060-4309-BCD1-513C639D1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F52FF4D-7F38-402E-9577-5AB5BF1CE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929E-BBAF-40AB-BCC6-691D7DC30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308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BEA2A2-3D6A-47D8-A293-4D007A4AE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B93852-78A3-493B-AFCA-D68FD4267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BA7975F-BF4D-420A-8C24-271A2A6EC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7CBB-7ABF-4098-BB2E-919E097B6E48}" type="datetimeFigureOut">
              <a:rPr lang="en-GB" smtClean="0"/>
              <a:t>26/02/2020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8405028-6FEA-427F-AF1F-3A597CD8E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A76DDB-C4D5-4068-A461-D5ECC87C6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929E-BBAF-40AB-BCC6-691D7DC30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269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3D0780-8187-4DC6-BF22-6E75DEFBD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548474-75F3-4BDD-81C6-54DEE7F0C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337E28A-C961-475D-8BA8-07F43F5F1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7CBB-7ABF-4098-BB2E-919E097B6E48}" type="datetimeFigureOut">
              <a:rPr lang="en-GB" smtClean="0"/>
              <a:t>26/02/2020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E6B7DE1-F522-43B3-BAC8-370E6FEFC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376CF30-4CB8-4A03-BFB6-605653F1C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929E-BBAF-40AB-BCC6-691D7DC30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03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C819C2-60DB-44D8-B0D8-557F7083A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839BAC-E1F2-485E-9C8B-D36F4C3CED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862A1B0-B0E1-4C2E-AE39-64389BFBD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38B135E-5390-480F-949D-A408A4752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7CBB-7ABF-4098-BB2E-919E097B6E48}" type="datetimeFigureOut">
              <a:rPr lang="en-GB" smtClean="0"/>
              <a:t>26/02/2020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446D18C-96A2-4403-8389-9F1836505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F2546E-B3CC-410C-BC28-560F13B91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929E-BBAF-40AB-BCC6-691D7DC30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43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7F15EB-B6B2-4101-A6E0-7D465C634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DF2FF6C-CD18-4251-B3DA-0AD3B82E6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4E57D81-860B-4F1C-902F-3AA9B1211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4F3525C-E7AD-4197-82CF-B7C66B63B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F201B5A-9028-46C2-9B6E-8D5674082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4F34649-71CC-486E-9B2A-846694E0B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7CBB-7ABF-4098-BB2E-919E097B6E48}" type="datetimeFigureOut">
              <a:rPr lang="en-GB" smtClean="0"/>
              <a:t>26/02/2020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67CF2F0-8EB3-4913-BF9E-C43E3D118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94F2838-6ADE-4BC2-801F-E3B1B7A1D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929E-BBAF-40AB-BCC6-691D7DC30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78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53653D-FFD9-4DBD-8906-6F51A3AC6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0005C90-F05F-4D0C-A41B-327BAABFE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7CBB-7ABF-4098-BB2E-919E097B6E48}" type="datetimeFigureOut">
              <a:rPr lang="en-GB" smtClean="0"/>
              <a:t>26/02/2020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6DDB649-1D83-4B55-849C-D90D90916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5E3FECC-614F-459B-908E-7FE3E2F81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929E-BBAF-40AB-BCC6-691D7DC30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815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6AEDB2A-DE76-4485-AF17-E0EB1A7AC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7CBB-7ABF-4098-BB2E-919E097B6E48}" type="datetimeFigureOut">
              <a:rPr lang="en-GB" smtClean="0"/>
              <a:t>26/02/2020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F354EEF-73E7-46C7-A6E8-43FCB34EE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0CB115D-E1AA-4AA7-BFE2-EFD839CA0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929E-BBAF-40AB-BCC6-691D7DC30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70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2CA0AA-F9FC-4535-9CF0-C1949E4A1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F95611-CDBA-40FE-8005-E42C5BCDF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80DFFB1-5BD9-4AA6-9558-AE381319F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D5F19A7-58C0-4C13-A0D4-315CFF81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7CBB-7ABF-4098-BB2E-919E097B6E48}" type="datetimeFigureOut">
              <a:rPr lang="en-GB" smtClean="0"/>
              <a:t>26/02/2020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998FC1D-1107-4E50-8F35-6A493EB1C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0772CF4-A978-4DC0-AF21-CFA08EE78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929E-BBAF-40AB-BCC6-691D7DC30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644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43228F-A402-4957-9468-2996B04D9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B7E0C35-37F5-44F6-B730-1AA693CDFB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930755D-6396-4EE9-A679-73F2C1094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9965ADD-321D-4C6F-AAD6-9B6C794C2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7CBB-7ABF-4098-BB2E-919E097B6E48}" type="datetimeFigureOut">
              <a:rPr lang="en-GB" smtClean="0"/>
              <a:t>26/02/2020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C9CBC52-2AE7-4C02-B710-0D17F1198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9C90DB3-1673-4880-9B14-00FF9B202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929E-BBAF-40AB-BCC6-691D7DC30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6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7DC8E01-FBE0-4210-B990-A79CB4B59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06127CA-294A-48A9-AA01-5D2111ABD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62CEAF-3EDD-4226-BB99-AF552C93D3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97CBB-7ABF-4098-BB2E-919E097B6E48}" type="datetimeFigureOut">
              <a:rPr lang="en-GB" smtClean="0"/>
              <a:t>26/02/2020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D6A57F9-6506-4E8F-8314-7F0FB07825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F2BFAD5-9668-4F8F-8196-E7738DB0E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0929E-BBAF-40AB-BCC6-691D7DC30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57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107">
            <a:extLst>
              <a:ext uri="{FF2B5EF4-FFF2-40B4-BE49-F238E27FC236}">
                <a16:creationId xmlns:a16="http://schemas.microsoft.com/office/drawing/2014/main" xmlns="" id="{00467851-3FEC-4142-B095-1CD1A4088303}"/>
              </a:ext>
            </a:extLst>
          </p:cNvPr>
          <p:cNvSpPr/>
          <p:nvPr/>
        </p:nvSpPr>
        <p:spPr>
          <a:xfrm>
            <a:off x="2302301" y="2324664"/>
            <a:ext cx="2092906" cy="1184084"/>
          </a:xfrm>
          <a:prstGeom prst="roundRect">
            <a:avLst>
              <a:gd name="adj" fmla="val 9894"/>
            </a:avLst>
          </a:prstGeom>
          <a:solidFill>
            <a:srgbClr val="CBD3D7">
              <a:lumMod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srgbClr val="FFFFFF"/>
                </a:solidFill>
                <a:effectLst>
                  <a:outerShdw blurRad="50800" dist="76200" dir="5400000" algn="t" rotWithShape="0">
                    <a:prstClr val="black">
                      <a:alpha val="30000"/>
                    </a:prstClr>
                  </a:outerShdw>
                </a:effectLst>
                <a:latin typeface="Source Sans Pro Semibold" charset="0"/>
                <a:ea typeface="Source Sans Pro Semibold" charset="0"/>
                <a:cs typeface="Source Sans Pro Semibold" charset="0"/>
              </a:rPr>
              <a:t>USER APPLICATION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b="1" kern="0" dirty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srgbClr val="FFFFFF"/>
                </a:solidFill>
                <a:latin typeface="Consolas" panose="020B0609020204030204" pitchFamily="49" charset="0"/>
                <a:ea typeface="Source Sans Pro Light" charset="0"/>
                <a:cs typeface="Source Sans Pro Light" charset="0"/>
              </a:rPr>
              <a:t>AA.mm()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" name="Rounded Rectangle 101">
            <a:extLst>
              <a:ext uri="{FF2B5EF4-FFF2-40B4-BE49-F238E27FC236}">
                <a16:creationId xmlns:a16="http://schemas.microsoft.com/office/drawing/2014/main" xmlns="" id="{7945605E-308C-4452-A533-58624BEAE975}"/>
              </a:ext>
            </a:extLst>
          </p:cNvPr>
          <p:cNvSpPr/>
          <p:nvPr/>
        </p:nvSpPr>
        <p:spPr>
          <a:xfrm>
            <a:off x="6084000" y="2330075"/>
            <a:ext cx="2092905" cy="1173261"/>
          </a:xfrm>
          <a:prstGeom prst="roundRect">
            <a:avLst>
              <a:gd name="adj" fmla="val 8725"/>
            </a:avLst>
          </a:prstGeom>
          <a:solidFill>
            <a:srgbClr val="A9B1B5"/>
          </a:solidFill>
          <a:ln w="12700" cap="flat" cmpd="sng" algn="ctr">
            <a:noFill/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50800" dist="76200" dir="5400000" algn="t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Source Sans Pro Semibold" charset="0"/>
                <a:ea typeface="Source Sans Pro Semibold" charset="0"/>
                <a:cs typeface="Source Sans Pro Semibold" charset="0"/>
              </a:rPr>
              <a:t>PROVIDER</a:t>
            </a:r>
            <a:r>
              <a:rPr lang="en-US" sz="1400" kern="0" dirty="0">
                <a:solidFill>
                  <a:srgbClr val="FFFFFF"/>
                </a:solidFill>
                <a:effectLst>
                  <a:outerShdw blurRad="50800" dist="76200" dir="5400000" algn="t" rotWithShape="0">
                    <a:prstClr val="black">
                      <a:alpha val="30000"/>
                    </a:prstClr>
                  </a:outerShdw>
                </a:effectLst>
                <a:latin typeface="Source Sans Pro Semibold" charset="0"/>
                <a:ea typeface="Source Sans Pro Semibold" charset="0"/>
                <a:cs typeface="Source Sans Pro Semibold" charset="0"/>
              </a:rPr>
              <a:t> </a:t>
            </a:r>
            <a:r>
              <a:rPr kumimoji="0" lang="en-US" sz="140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50800" dist="76200" dir="5400000" algn="t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Source Sans Pro Semibold" charset="0"/>
                <a:ea typeface="Source Sans Pro Semibold" charset="0"/>
                <a:cs typeface="Source Sans Pro Semibold" charset="0"/>
              </a:rPr>
              <a:t>APPLICATION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50800" dist="76200" dir="5400000" algn="t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Source Sans Pro Semibold" charset="0"/>
              <a:ea typeface="Source Sans Pro Semibold" charset="0"/>
              <a:cs typeface="Source Sans Pro Semibold" charset="0"/>
            </a:endParaRP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0" dirty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lvl="1" defTabSz="914377"/>
            <a:r>
              <a:rPr lang="en-US" sz="1400" kern="0" dirty="0">
                <a:solidFill>
                  <a:srgbClr val="FFFFFF"/>
                </a:solidFill>
                <a:latin typeface="Consolas" panose="020B0609020204030204" pitchFamily="49" charset="0"/>
                <a:ea typeface="Source Sans Pro Light" charset="0"/>
                <a:cs typeface="Source Sans Pro Light" charset="0"/>
              </a:rPr>
              <a:t>mm() {</a:t>
            </a:r>
          </a:p>
          <a:p>
            <a:pPr lvl="1" defTabSz="914377"/>
            <a:r>
              <a:rPr lang="en-US" sz="1400" kern="0" dirty="0">
                <a:solidFill>
                  <a:srgbClr val="FFFFFF"/>
                </a:solidFill>
                <a:latin typeface="Consolas" panose="020B0609020204030204" pitchFamily="49" charset="0"/>
                <a:ea typeface="Source Sans Pro Light" charset="0"/>
                <a:cs typeface="Source Sans Pro Light" charset="0"/>
              </a:rPr>
              <a:t>  //code</a:t>
            </a:r>
          </a:p>
          <a:p>
            <a:pPr lvl="1" defTabSz="914377"/>
            <a:r>
              <a:rPr lang="en-US" sz="1400" kern="0" dirty="0">
                <a:solidFill>
                  <a:srgbClr val="FFFFFF"/>
                </a:solidFill>
                <a:latin typeface="Consolas" panose="020B0609020204030204" pitchFamily="49" charset="0"/>
                <a:ea typeface="Source Sans Pro Light" charset="0"/>
                <a:cs typeface="Source Sans Pro Light" charset="0"/>
              </a:rPr>
              <a:t>}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BFA763CC-30A3-4270-BA44-0AB264FC59D8}"/>
              </a:ext>
            </a:extLst>
          </p:cNvPr>
          <p:cNvCxnSpPr>
            <a:cxnSpLocks/>
          </p:cNvCxnSpPr>
          <p:nvPr/>
        </p:nvCxnSpPr>
        <p:spPr>
          <a:xfrm flipH="1">
            <a:off x="4473151" y="2916706"/>
            <a:ext cx="1558533" cy="0"/>
          </a:xfrm>
          <a:prstGeom prst="line">
            <a:avLst/>
          </a:prstGeom>
          <a:noFill/>
          <a:ln w="28575" cap="flat" cmpd="sng" algn="ctr">
            <a:solidFill>
              <a:srgbClr val="EE502E"/>
            </a:solidFill>
            <a:prstDash val="solid"/>
            <a:head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4338F57-BF77-47EB-985B-D77B7D0C2F88}"/>
              </a:ext>
            </a:extLst>
          </p:cNvPr>
          <p:cNvSpPr txBox="1"/>
          <p:nvPr/>
        </p:nvSpPr>
        <p:spPr>
          <a:xfrm>
            <a:off x="4280717" y="2668880"/>
            <a:ext cx="1929773" cy="247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>
              <a:lnSpc>
                <a:spcPts val="1200"/>
              </a:lnSpc>
            </a:pPr>
            <a:r>
              <a:rPr lang="en-US" sz="1200" dirty="0">
                <a:solidFill>
                  <a:srgbClr val="EE502E"/>
                </a:solidFill>
                <a:latin typeface="Source Sans Pro" charset="0"/>
                <a:ea typeface="Source Sans Pro" charset="0"/>
                <a:cs typeface="Source Sans Pro" charset="0"/>
              </a:rPr>
              <a:t>Shared Interface Call</a:t>
            </a:r>
          </a:p>
        </p:txBody>
      </p:sp>
      <p:sp>
        <p:nvSpPr>
          <p:cNvPr id="16" name="Rounded Rectangle 55">
            <a:extLst>
              <a:ext uri="{FF2B5EF4-FFF2-40B4-BE49-F238E27FC236}">
                <a16:creationId xmlns:a16="http://schemas.microsoft.com/office/drawing/2014/main" xmlns="" id="{D64C3EDC-567A-4D7F-94CE-593A05B57EBB}"/>
              </a:ext>
            </a:extLst>
          </p:cNvPr>
          <p:cNvSpPr/>
          <p:nvPr/>
        </p:nvSpPr>
        <p:spPr>
          <a:xfrm>
            <a:off x="2302300" y="3640518"/>
            <a:ext cx="5886605" cy="601552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 smtClean="0">
                <a:solidFill>
                  <a:srgbClr val="FFFFFF"/>
                </a:solidFill>
                <a:effectLst>
                  <a:outerShdw blurRad="50800" dist="76200" dir="5400000" algn="t" rotWithShape="0">
                    <a:prstClr val="black">
                      <a:alpha val="30000"/>
                    </a:prstClr>
                  </a:outerShdw>
                </a:effectLst>
                <a:latin typeface="Source Sans Pro Semibold" charset="0"/>
                <a:ea typeface="Source Sans Pro Semibold" charset="0"/>
                <a:cs typeface="Source Sans Pro Semibold" charset="0"/>
              </a:rPr>
              <a:t>MICROEJ CORE ENGINE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93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19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Calibri</vt:lpstr>
      <vt:lpstr>Calibri Light</vt:lpstr>
      <vt:lpstr>Consolas</vt:lpstr>
      <vt:lpstr>Source Sans Pro</vt:lpstr>
      <vt:lpstr>Source Sans Pro Light</vt:lpstr>
      <vt:lpstr>Source Sans Pro Semibold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Félix Pinel</dc:creator>
  <cp:lastModifiedBy>Microsoft Office User</cp:lastModifiedBy>
  <cp:revision>7</cp:revision>
  <dcterms:created xsi:type="dcterms:W3CDTF">2020-02-25T16:14:40Z</dcterms:created>
  <dcterms:modified xsi:type="dcterms:W3CDTF">2020-02-26T20:34:10Z</dcterms:modified>
</cp:coreProperties>
</file>