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1B5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50" d="100"/>
          <a:sy n="150" d="100"/>
        </p:scale>
        <p:origin x="-141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4BEA-C394-4B79-9324-41F2FD280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13D3-EE43-492F-96D0-8CD9F1BF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BA8D-D0BF-4E04-9D13-F7260B5F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DBBD-A632-47A4-8359-25B96A13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DAF2-4BE5-4C52-BF0C-A66D9A90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161B-BFFE-4BA3-88FF-66ED027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E7400-B619-411E-8695-4B3F17690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4414-E6D4-4834-A493-8FEED841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AFD-08F1-45D3-838B-E3182725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87E5-C33D-4A59-AC9B-64679560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3A725-8336-4885-9B21-4425A26F6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81E8-63F5-410E-B6DB-F03D3428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2B04-9112-462F-8F5E-471BF5A4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7C19-7B07-4346-814E-513837B7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F7E5-C9CD-4A50-9084-92E6E18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7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89CF-685B-4ED3-8183-B321B75E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A85C-88BB-4ABC-BC5C-B51D13C8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C66F-B9E5-4D05-9A34-6840E5B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3A1E-81B9-447C-95C1-68E99BA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76D01-D220-4787-BE3A-E1A84EA6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9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7B8-B381-484D-ACCA-24E86F99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819B-9355-487B-8EEB-5FF07636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613F-743D-4559-9D78-461F17A6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8FD6-4755-4CF9-97AC-FD57AC2E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56F4-7866-4AB6-B97B-F625D82C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56F2-C16C-4EEB-BCC3-984DCC15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C61E-82BE-4F8E-A610-833360E90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9CCC-719F-48E1-98F5-5DA54C18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D755-EC06-4E6B-A588-B3F5E893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40DE-3999-46C4-B7CA-D3A7B9D1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C1A84-8C95-4CDF-988F-554453AC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2CC8-734B-4A8A-8BF7-041ACBD5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7923-8005-4B12-9675-E68D1C41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D9862-E516-4591-B3AC-D26C68BC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548CB-9CD0-49E0-8A51-BECED4C68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0B6BF-E367-4EC9-BAE8-EB3CED0B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1D5B9-A1A2-4F81-A413-6CC8AEB2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800E4-47D2-4B11-A014-8B3A1907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19A2C-0049-42C3-935F-AA040371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2F2-0C05-422C-8B14-F2AF0C53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AC7E2-7B5F-4135-9193-82488B8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4103D-BBEC-4921-AAC7-0965FB15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B1621-A7F2-4788-A647-E076CC24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46890-E107-4548-9DEE-B041B7A2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18D1-6B64-45FB-8E2C-98C39D89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D7D7D-E728-4EC9-8A5E-060BDB9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300-17D7-4DF3-8DEE-1413C5FE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0458-9F36-4A57-8443-0E72B0B8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41C4-5895-458A-A88F-B5AE0BE3C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F381D-BB8A-418A-B2C3-D3CAD510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3713-7240-4F84-B33B-60566979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3D1A-A299-491A-BD66-B07A87D7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1864-77DF-4C1D-9EF5-8144604E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142FE-0D6F-4E63-935F-BFA82C0B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4ABD2-7F5C-459A-949E-0B611B25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626-9C0F-4DFF-97A2-A8FF80CA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3C2F4-78F1-4650-BA78-61E9F5B2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CFE2-58DE-4AD5-9B89-7D8A537D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96C72-D4AF-4DCA-8308-157975B5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ADAD1-B6DF-4164-ABD6-30944519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1515-6738-4715-AF94-2CE2F60AD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7E03-76C5-4B38-987B-DBD38C376DD1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CC49-89B5-4BC2-9F3F-7E3D72875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9F3E-6B44-4A42-9C3C-0DF8F028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38BF-00C8-4911-8E9F-AB528BA03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3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29740" y="2675588"/>
            <a:ext cx="6302707" cy="1184084"/>
            <a:chOff x="2629740" y="2798418"/>
            <a:chExt cx="6302707" cy="11840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0FB430-A25E-4DA6-8E7E-A887328A3D7F}"/>
                </a:ext>
              </a:extLst>
            </p:cNvPr>
            <p:cNvSpPr txBox="1"/>
            <p:nvPr/>
          </p:nvSpPr>
          <p:spPr>
            <a:xfrm>
              <a:off x="4467246" y="3207341"/>
              <a:ext cx="1929773" cy="24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lnSpc>
                  <a:spcPts val="1200"/>
                </a:lnSpc>
              </a:pPr>
              <a:r>
                <a:rPr lang="en-US" sz="1200" dirty="0">
                  <a:solidFill>
                    <a:srgbClr val="717D83">
                      <a:lumMod val="60000"/>
                      <a:lumOff val="40000"/>
                    </a:srgb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P1   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D93D88-0776-4269-A9B8-AC237D9DE0CE}"/>
                </a:ext>
              </a:extLst>
            </p:cNvPr>
            <p:cNvSpPr txBox="1"/>
            <p:nvPr/>
          </p:nvSpPr>
          <p:spPr>
            <a:xfrm>
              <a:off x="4991657" y="3466011"/>
              <a:ext cx="1929773" cy="24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lnSpc>
                  <a:spcPts val="1200"/>
                </a:lnSpc>
              </a:pPr>
              <a:r>
                <a:rPr lang="en-US" sz="1200" dirty="0">
                  <a:solidFill>
                    <a:srgbClr val="717D83">
                      <a:lumMod val="60000"/>
                      <a:lumOff val="40000"/>
                    </a:srgb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C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584BAC-2885-48AA-9841-0143A3701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1594" y="3448910"/>
              <a:ext cx="1897877" cy="0"/>
            </a:xfrm>
            <a:prstGeom prst="line">
              <a:avLst/>
            </a:prstGeom>
            <a:ln w="28575">
              <a:solidFill>
                <a:srgbClr val="EE5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C1E1-1155-46B2-AE3F-8DC7CB485D2B}"/>
                </a:ext>
              </a:extLst>
            </p:cNvPr>
            <p:cNvSpPr txBox="1"/>
            <p:nvPr/>
          </p:nvSpPr>
          <p:spPr>
            <a:xfrm>
              <a:off x="4639634" y="2920736"/>
              <a:ext cx="2281796" cy="273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rgbClr val="EE502E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Shared Interface Transfer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F0D3C9-0DCB-438A-A6D3-FB80EBEF05FA}"/>
                </a:ext>
              </a:extLst>
            </p:cNvPr>
            <p:cNvGrpSpPr/>
            <p:nvPr/>
          </p:nvGrpSpPr>
          <p:grpSpPr>
            <a:xfrm rot="16200000">
              <a:off x="5556622" y="3354966"/>
              <a:ext cx="447823" cy="184150"/>
              <a:chOff x="10457377" y="-530545"/>
              <a:chExt cx="447823" cy="184150"/>
            </a:xfrm>
          </p:grpSpPr>
          <p:sp>
            <p:nvSpPr>
              <p:cNvPr id="21" name="Rounded Rectangle 154">
                <a:extLst>
                  <a:ext uri="{FF2B5EF4-FFF2-40B4-BE49-F238E27FC236}">
                    <a16:creationId xmlns:a16="http://schemas.microsoft.com/office/drawing/2014/main" id="{DFE1F2E8-CF18-42F8-899E-76AA5B541CEE}"/>
                  </a:ext>
                </a:extLst>
              </p:cNvPr>
              <p:cNvSpPr/>
              <p:nvPr/>
            </p:nvSpPr>
            <p:spPr>
              <a:xfrm>
                <a:off x="10715394" y="-530545"/>
                <a:ext cx="189806" cy="18415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6" name="Rounded Rectangle 155">
                <a:extLst>
                  <a:ext uri="{FF2B5EF4-FFF2-40B4-BE49-F238E27FC236}">
                    <a16:creationId xmlns:a16="http://schemas.microsoft.com/office/drawing/2014/main" id="{521B3EF3-B4AE-4B38-8D73-4C936A8B640D}"/>
                  </a:ext>
                </a:extLst>
              </p:cNvPr>
              <p:cNvSpPr/>
              <p:nvPr/>
            </p:nvSpPr>
            <p:spPr>
              <a:xfrm>
                <a:off x="10457377" y="-530545"/>
                <a:ext cx="184298" cy="18415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6B8DBC7-CEC7-43FF-86F0-899D9D97B924}"/>
                  </a:ext>
                </a:extLst>
              </p:cNvPr>
              <p:cNvGrpSpPr/>
              <p:nvPr/>
            </p:nvGrpSpPr>
            <p:grpSpPr>
              <a:xfrm>
                <a:off x="10551219" y="-476518"/>
                <a:ext cx="259078" cy="67730"/>
                <a:chOff x="8400978" y="2415564"/>
                <a:chExt cx="259078" cy="6773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A371EDF-C2DD-44C1-A020-084831A60CA6}"/>
                    </a:ext>
                  </a:extLst>
                </p:cNvPr>
                <p:cNvCxnSpPr/>
                <p:nvPr/>
              </p:nvCxnSpPr>
              <p:spPr>
                <a:xfrm>
                  <a:off x="8660056" y="2478181"/>
                  <a:ext cx="0" cy="511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EE502E">
                      <a:shade val="95000"/>
                      <a:satMod val="105000"/>
                    </a:srgbClr>
                  </a:solidFill>
                  <a:prstDash val="solid"/>
                  <a:headEnd type="none" w="med" len="sm"/>
                  <a:tailEnd type="arrow" w="lg" len="sm"/>
                </a:ln>
                <a:effectLst/>
              </p:spPr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71FCDC3-39BA-4468-BF0B-C0BC303FEDFF}"/>
                    </a:ext>
                  </a:extLst>
                </p:cNvPr>
                <p:cNvCxnSpPr/>
                <p:nvPr/>
              </p:nvCxnSpPr>
              <p:spPr>
                <a:xfrm flipV="1">
                  <a:off x="8400978" y="2415564"/>
                  <a:ext cx="0" cy="597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EE502E">
                      <a:shade val="95000"/>
                      <a:satMod val="105000"/>
                    </a:srgbClr>
                  </a:solidFill>
                  <a:prstDash val="solid"/>
                  <a:headEnd type="none" w="med" len="sm"/>
                  <a:tailEnd type="arrow" w="lg" len="sm"/>
                </a:ln>
                <a:effectLst/>
              </p:spPr>
            </p:cxnSp>
          </p:grpSp>
        </p:grpSp>
        <p:sp>
          <p:nvSpPr>
            <p:cNvPr id="16" name="Rounded Rectangle 107">
              <a:extLst>
                <a:ext uri="{FF2B5EF4-FFF2-40B4-BE49-F238E27FC236}">
                  <a16:creationId xmlns:a16="http://schemas.microsoft.com/office/drawing/2014/main" id="{00467851-3FEC-4142-B095-1CD1A4088303}"/>
                </a:ext>
              </a:extLst>
            </p:cNvPr>
            <p:cNvSpPr/>
            <p:nvPr/>
          </p:nvSpPr>
          <p:spPr>
            <a:xfrm>
              <a:off x="2629740" y="2798418"/>
              <a:ext cx="2092906" cy="1184084"/>
            </a:xfrm>
            <a:prstGeom prst="roundRect">
              <a:avLst>
                <a:gd name="adj" fmla="val 9894"/>
              </a:avLst>
            </a:prstGeom>
            <a:solidFill>
              <a:srgbClr val="CBD3D7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latin typeface="Source Sans Pro Semibold" charset="0"/>
                  <a:ea typeface="Source Sans Pro Semibold" charset="0"/>
                  <a:cs typeface="Source Sans Pro Semibold" charset="0"/>
                </a:rPr>
                <a:t>USER APPLICATION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lvl="0" algn="ctr" defTabSz="914377"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R = </a:t>
              </a:r>
              <a:r>
                <a:rPr lang="en-US" sz="1400" kern="0" dirty="0" err="1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AA.mm</a:t>
              </a:r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(P1, P2)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7" name="Rounded Rectangle 101">
              <a:extLst>
                <a:ext uri="{FF2B5EF4-FFF2-40B4-BE49-F238E27FC236}">
                  <a16:creationId xmlns:a16="http://schemas.microsoft.com/office/drawing/2014/main" id="{7945605E-308C-4452-A533-58624BEAE975}"/>
                </a:ext>
              </a:extLst>
            </p:cNvPr>
            <p:cNvSpPr/>
            <p:nvPr/>
          </p:nvSpPr>
          <p:spPr>
            <a:xfrm>
              <a:off x="6839542" y="2803829"/>
              <a:ext cx="2092905" cy="1173261"/>
            </a:xfrm>
            <a:prstGeom prst="roundRect">
              <a:avLst>
                <a:gd name="adj" fmla="val 8725"/>
              </a:avLst>
            </a:prstGeom>
            <a:solidFill>
              <a:srgbClr val="A9B1B5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36000" tIns="36000" rIns="3600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Source Sans Pro Semibold" charset="0"/>
                  <a:ea typeface="Source Sans Pro Semibold" charset="0"/>
                  <a:cs typeface="Source Sans Pro Semibold" charset="0"/>
                </a:rPr>
                <a:t>PROVIDER</a:t>
              </a:r>
              <a:r>
                <a:rPr lang="en-US" sz="1400" kern="0" dirty="0"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latin typeface="Source Sans Pro Semibold" charset="0"/>
                  <a:ea typeface="Source Sans Pro Semibold" charset="0"/>
                  <a:cs typeface="Source Sans Pro Semibold" charset="0"/>
                </a:rPr>
                <a:t> </a:t>
              </a: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76200" dir="5400000" algn="t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Source Sans Pro Semibold" charset="0"/>
                  <a:ea typeface="Source Sans Pro Semibold" charset="0"/>
                  <a:cs typeface="Source Sans Pro Semibold" charset="0"/>
                </a:rPr>
                <a:t>APPLICATION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lvl="1" defTabSz="914377"/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mm(A, B) {</a:t>
              </a:r>
            </a:p>
            <a:p>
              <a:pPr lvl="1" defTabSz="914377"/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  return C;</a:t>
              </a:r>
            </a:p>
            <a:p>
              <a:pPr lvl="1" defTabSz="914377"/>
              <a:r>
                <a:rPr lang="en-US" sz="1400" kern="0" dirty="0">
                  <a:solidFill>
                    <a:srgbClr val="FFFFFF"/>
                  </a:solidFill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95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11</cp:revision>
  <dcterms:created xsi:type="dcterms:W3CDTF">2020-02-25T16:43:18Z</dcterms:created>
  <dcterms:modified xsi:type="dcterms:W3CDTF">2020-02-27T10:32:27Z</dcterms:modified>
</cp:coreProperties>
</file>