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3D7"/>
    <a:srgbClr val="DB9789"/>
    <a:srgbClr val="F2F2F2"/>
    <a:srgbClr val="F0B602"/>
    <a:srgbClr val="A9B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618"/>
  </p:normalViewPr>
  <p:slideViewPr>
    <p:cSldViewPr snapToGrid="0">
      <p:cViewPr varScale="1">
        <p:scale>
          <a:sx n="81" d="100"/>
          <a:sy n="81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010C-EDFF-497E-9A89-82BCDE023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AC93-A59F-405A-8F6C-11D3CE0C7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4622-1499-4A99-9F55-8BC1A4D8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6514-B386-4722-8E38-A84960E8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4296-514F-48FF-9BB8-D4D1DDF4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9E09-4401-4B99-A922-3A98C084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AF814-FC00-4D13-A1B8-7E962A42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41E9-7DCE-408F-AA43-B8B6E8B7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E1C5-44C4-45A7-B6BB-CD9B8678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4507-C26A-4680-9754-A13CB885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86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EB0C4-1300-4EA3-8C7B-BA8C8F463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5A9C1-C3A6-49F1-94B6-6E806BE56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4ADD-1ACF-4E33-AC35-EF65A5AD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B5E0-F142-4949-A25B-0E756E12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B254-4BE2-4642-92B5-03E1C01E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95EA-D321-4AB8-B41A-A5F31AF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E13F-6828-4CE3-8C1B-1D262E84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7AA2-FB9D-4489-B8CE-48A76399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7E32-3556-46F7-8DF7-2DCBDA5B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01C9-532F-4FCB-A9CA-B780FBF9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3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DBED-CFDB-49C9-B689-E6A779DD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D2C6-4661-43DB-9AEC-D4E703EE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1E52-F1D9-4049-B200-3F3310BE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AF3D-17AF-47F8-B662-F24B5B51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1C26-B583-4CFF-89F0-5B76A81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0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95B-6A63-43D0-A28B-709290BF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964D-E336-4272-9D7C-B265DA343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350F5-5164-4B38-8512-88BFBEB7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64BD-D19E-4F06-B01B-6FF6073B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6F2F0-86D0-4F6E-9B4D-78775CD1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85A2E-7D78-403B-9435-4968599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8B38-5DEC-4785-A557-A164285E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BDD6-7E0C-4C09-AD02-E3007FB7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B4CC1-612F-4F64-97BE-CA370BBF0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133D4-22A0-44B7-A35A-331FCE2E0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D1C72-D307-43AB-ADA2-0714A485A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7A2B9-E628-4613-9047-457FD6B8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2E700-5BF4-4DC0-ACFB-97449DC3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343B-0891-441A-88F1-834DEB3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2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1249-7597-453F-BC46-5944F8A0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3EA6-576F-41BE-ADD1-E4712940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A6E02-6D4F-451F-AE64-4FCA0B95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76D6-BEBD-4598-9049-A879ED9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0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A008A-302B-46B2-A0B9-1D136F6A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7AEB6-A916-4F39-92DD-7460C1D9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7916F-74BE-4036-9990-BEE8008A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0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6580-4AA3-4DE0-B3BF-B3673BAD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B995-B65E-4636-9248-1F2D3E5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D7300-6ED9-4F34-A9B5-9B0722703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8058-9A80-453A-B8BD-EA0DBA33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C1FFC-C4A2-482E-8F51-5F5D8718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B18D-8FEC-41F9-8EFC-642FA50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8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5A36-C44A-4BB5-B85D-4F2F6DB0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92A34-AE87-4243-996D-90F666CE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4EA03-6EA3-456C-A399-E8AF1C85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9DF4-CC89-43D6-9AF0-8DFE9E18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4247-1FFC-404F-8583-2C058EA6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93EE6-BC07-4FF8-BC00-A6CE089C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E4691-FAB0-4DE2-A949-D1D0BE0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86DF-BF03-40FD-BFEE-1DEAB4A6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ED6-19DA-4FC0-BFF5-0F9741A3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56A7-5FC8-44ED-AD4F-03C094E3404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D5FB-CB23-4E99-9E76-FA745CCDC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703A-C4B5-4F7B-8136-383BB16D6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3C14-DC52-4D30-9371-651E7062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966046" y="2293609"/>
            <a:ext cx="5886605" cy="2270782"/>
            <a:chOff x="1947193" y="2517104"/>
            <a:chExt cx="5886605" cy="2270782"/>
          </a:xfrm>
        </p:grpSpPr>
        <p:sp>
          <p:nvSpPr>
            <p:cNvPr id="14" name="Rounded Rectangle 55">
              <a:extLst>
                <a:ext uri="{FF2B5EF4-FFF2-40B4-BE49-F238E27FC236}">
                  <a16:creationId xmlns:a16="http://schemas.microsoft.com/office/drawing/2014/main" id="{229214DA-E95E-4EF8-B484-F3247AF06C24}"/>
                </a:ext>
              </a:extLst>
            </p:cNvPr>
            <p:cNvSpPr/>
            <p:nvPr/>
          </p:nvSpPr>
          <p:spPr>
            <a:xfrm>
              <a:off x="1947193" y="3943804"/>
              <a:ext cx="5886605" cy="844082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effectLst>
                    <a:outerShdw blurRad="50800" dist="76200" dir="5400000" algn="t" rotWithShape="0">
                      <a:prstClr val="black">
                        <a:alpha val="30000"/>
                      </a:prstClr>
                    </a:outerShdw>
                  </a:effectLst>
                  <a:latin typeface="Source Sans Pro Semibold" charset="0"/>
                  <a:ea typeface="Source Sans Pro Semibold" charset="0"/>
                  <a:cs typeface="Source Sans Pro Semibold" charset="0"/>
                </a:rPr>
                <a:t>MICROEJ CORE ENGINE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8" name="Rounded Rectangle 74">
              <a:extLst>
                <a:ext uri="{FF2B5EF4-FFF2-40B4-BE49-F238E27FC236}">
                  <a16:creationId xmlns:a16="http://schemas.microsoft.com/office/drawing/2014/main" id="{F153FA60-A3C3-46D1-84BD-1CFF04B5D893}"/>
                </a:ext>
              </a:extLst>
            </p:cNvPr>
            <p:cNvSpPr/>
            <p:nvPr/>
          </p:nvSpPr>
          <p:spPr>
            <a:xfrm>
              <a:off x="3969897" y="4365845"/>
              <a:ext cx="1841195" cy="289727"/>
            </a:xfrm>
            <a:prstGeom prst="roundRect">
              <a:avLst>
                <a:gd name="adj" fmla="val 19644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spAutoFit/>
            </a:bodyPr>
            <a:lstStyle/>
            <a:p>
              <a:pPr algn="ctr" defTabSz="914377"/>
              <a:r>
                <a:rPr lang="en-US" sz="1200" kern="0" dirty="0">
                  <a:solidFill>
                    <a:srgbClr val="4B5357"/>
                  </a:solidFill>
                  <a:latin typeface="Source Sans Pro Light" charset="0"/>
                  <a:ea typeface="Source Sans Pro Light" charset="0"/>
                </a:rPr>
                <a:t>Shared Interfaces Binding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858972-026C-4D30-85AE-FC2A6916E231}"/>
                </a:ext>
              </a:extLst>
            </p:cNvPr>
            <p:cNvSpPr txBox="1"/>
            <p:nvPr/>
          </p:nvSpPr>
          <p:spPr>
            <a:xfrm>
              <a:off x="2564107" y="4262883"/>
              <a:ext cx="1929773" cy="24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lnSpc>
                  <a:spcPts val="1200"/>
                </a:lnSpc>
              </a:pPr>
              <a:r>
                <a:rPr lang="en-US" sz="1200" b="1">
                  <a:solidFill>
                    <a:schemeClr val="bg1">
                      <a:lumMod val="9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Invoke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95C60E-944F-4E16-8004-387BA6D0ED73}"/>
                </a:ext>
              </a:extLst>
            </p:cNvPr>
            <p:cNvSpPr txBox="1"/>
            <p:nvPr/>
          </p:nvSpPr>
          <p:spPr>
            <a:xfrm>
              <a:off x="5287109" y="4262883"/>
              <a:ext cx="1929773" cy="24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lnSpc>
                  <a:spcPts val="1200"/>
                </a:lnSpc>
              </a:pP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Transfer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2EBA023-9AFA-4271-9F5A-236B794A5833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811092" y="3734116"/>
              <a:ext cx="974532" cy="776592"/>
            </a:xfrm>
            <a:prstGeom prst="bentConnector2">
              <a:avLst/>
            </a:prstGeom>
            <a:ln w="28575">
              <a:solidFill>
                <a:srgbClr val="CBD3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107">
              <a:extLst>
                <a:ext uri="{FF2B5EF4-FFF2-40B4-BE49-F238E27FC236}">
                  <a16:creationId xmlns:a16="http://schemas.microsoft.com/office/drawing/2014/main" id="{00467851-3FEC-4142-B095-1CD1A4088303}"/>
                </a:ext>
              </a:extLst>
            </p:cNvPr>
            <p:cNvSpPr/>
            <p:nvPr/>
          </p:nvSpPr>
          <p:spPr>
            <a:xfrm>
              <a:off x="1957472" y="2517104"/>
              <a:ext cx="2092906" cy="1260068"/>
            </a:xfrm>
            <a:prstGeom prst="roundRect">
              <a:avLst>
                <a:gd name="adj" fmla="val 9894"/>
              </a:avLst>
            </a:prstGeom>
            <a:solidFill>
              <a:srgbClr val="CBD3D7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effectLst>
                    <a:outerShdw blurRad="50800" dist="76200" dir="5400000" algn="t" rotWithShape="0">
                      <a:prstClr val="black">
                        <a:alpha val="30000"/>
                      </a:prstClr>
                    </a:outerShdw>
                  </a:effectLst>
                  <a:latin typeface="Source Sans Pro Semibold" charset="0"/>
                  <a:ea typeface="Source Sans Pro Semibold" charset="0"/>
                  <a:cs typeface="Source Sans Pro Semibold" charset="0"/>
                </a:rPr>
                <a:t>USER APPLICATION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lvl="0" algn="ctr" defTabSz="914377"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R = </a:t>
              </a:r>
              <a:r>
                <a:rPr lang="en-US" sz="1400" kern="0" dirty="0" err="1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AA.mm</a:t>
              </a:r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(P1, P2</a:t>
              </a:r>
            </a:p>
            <a:p>
              <a:pPr lvl="0" algn="ctr" defTabSz="914377">
                <a:defRPr/>
              </a:pPr>
              <a:endParaRPr kumimoji="0" lang="en-US" sz="14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2" name="Rounded Rectangle 101">
              <a:extLst>
                <a:ext uri="{FF2B5EF4-FFF2-40B4-BE49-F238E27FC236}">
                  <a16:creationId xmlns:a16="http://schemas.microsoft.com/office/drawing/2014/main" id="{7945605E-308C-4452-A533-58624BEAE975}"/>
                </a:ext>
              </a:extLst>
            </p:cNvPr>
            <p:cNvSpPr/>
            <p:nvPr/>
          </p:nvSpPr>
          <p:spPr>
            <a:xfrm>
              <a:off x="5739171" y="2560855"/>
              <a:ext cx="2092905" cy="1173261"/>
            </a:xfrm>
            <a:prstGeom prst="roundRect">
              <a:avLst>
                <a:gd name="adj" fmla="val 8725"/>
              </a:avLst>
            </a:prstGeom>
            <a:solidFill>
              <a:srgbClr val="A9B1B5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0" tIns="36000" rIns="0" bIns="36000" rtlCol="0" anchor="ctr">
              <a:noAutofit/>
            </a:bodyPr>
            <a:lstStyle/>
            <a:p>
              <a:pPr lvl="0" algn="ctr" defTabSz="914377">
                <a:defRPr/>
              </a:pPr>
              <a:r>
                <a:rPr lang="en-US" sz="1400" kern="0" dirty="0">
                  <a:solidFill>
                    <a:srgbClr val="FFFFFF"/>
                  </a:solidFill>
                  <a:effectLst>
                    <a:outerShdw blurRad="50800" dist="76200" dir="5400000" algn="t" rotWithShape="0">
                      <a:prstClr val="black">
                        <a:alpha val="30000"/>
                      </a:prstClr>
                    </a:outerShdw>
                  </a:effectLst>
                  <a:latin typeface="Source Sans Pro Semibold" charset="0"/>
                  <a:ea typeface="Source Sans Pro Semibold" charset="0"/>
                  <a:cs typeface="Source Sans Pro Semibold" charset="0"/>
                </a:rPr>
                <a:t>PROVIDER APPLICATION</a:t>
              </a:r>
            </a:p>
            <a:p>
              <a:pPr lvl="0" algn="ctr" defTabSz="914377">
                <a:defRPr/>
              </a:pPr>
              <a:endPara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lvl="1" defTabSz="914377"/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mm(A, B) {</a:t>
              </a:r>
            </a:p>
            <a:p>
              <a:pPr lvl="1" defTabSz="914377"/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  return C;</a:t>
              </a:r>
            </a:p>
            <a:p>
              <a:pPr lvl="1" defTabSz="914377"/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}</a:t>
              </a: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C624CE77-2E3B-480B-A128-A71F89099A2C}"/>
                </a:ext>
              </a:extLst>
            </p:cNvPr>
            <p:cNvSpPr/>
            <p:nvPr/>
          </p:nvSpPr>
          <p:spPr>
            <a:xfrm>
              <a:off x="2410318" y="3376899"/>
              <a:ext cx="1118675" cy="289727"/>
            </a:xfrm>
            <a:prstGeom prst="roundRect">
              <a:avLst>
                <a:gd name="adj" fmla="val 19644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spAutoFit/>
            </a:bodyPr>
            <a:lstStyle/>
            <a:p>
              <a:pPr algn="ctr" defTabSz="914377"/>
              <a:r>
                <a:rPr lang="en-US" sz="1200" kern="0" dirty="0">
                  <a:solidFill>
                    <a:srgbClr val="4B5357"/>
                  </a:solidFill>
                  <a:latin typeface="Source Sans Pro Light" charset="0"/>
                  <a:ea typeface="Source Sans Pro Light" charset="0"/>
                </a:rPr>
                <a:t>Proxy Class</a:t>
              </a:r>
            </a:p>
          </p:txBody>
        </p:sp>
        <p:cxnSp>
          <p:nvCxnSpPr>
            <p:cNvPr id="26" name="Connector: Elbow 12">
              <a:extLst>
                <a:ext uri="{FF2B5EF4-FFF2-40B4-BE49-F238E27FC236}">
                  <a16:creationId xmlns:a16="http://schemas.microsoft.com/office/drawing/2014/main" id="{52EBA023-9AFA-4271-9F5A-236B794A583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40355" y="3664494"/>
              <a:ext cx="1029542" cy="846215"/>
            </a:xfrm>
            <a:prstGeom prst="bentConnector3">
              <a:avLst>
                <a:gd name="adj1" fmla="val 100024"/>
              </a:avLst>
            </a:prstGeom>
            <a:ln w="28575">
              <a:solidFill>
                <a:srgbClr val="CBD3D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93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13</cp:revision>
  <dcterms:created xsi:type="dcterms:W3CDTF">2020-02-25T17:17:08Z</dcterms:created>
  <dcterms:modified xsi:type="dcterms:W3CDTF">2020-02-27T09:41:56Z</dcterms:modified>
</cp:coreProperties>
</file>