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6" y="1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39CA9-511D-488F-91AC-DB3811249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414C2-8199-424D-A21B-9A88F3418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D151A-F8FF-40A6-8CC6-7D2A04553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8E00-AB9E-4B68-9171-E8757470CBB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71C8B-E6BF-4158-B977-F9F1D85CE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4A9E6-D706-41BA-BD40-FC3D7D9E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ABD3-9D70-488B-B7E7-293C9304A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98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FCF9-8CC8-4B74-9DD8-AE3E81F6E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6E66E-679F-486C-AE58-8BFACAB8F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8BBE6-7191-4797-B44E-F975F17F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8E00-AB9E-4B68-9171-E8757470CBB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EE308-9AC2-4ADC-ABAA-273AA624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0F498-C1E0-44FD-BCB8-B954EB45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ABD3-9D70-488B-B7E7-293C9304A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32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3EF29-BBCC-4A87-9B84-513D5CC5B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133BA-CA6E-4879-A21F-CF3D70783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FDC1D-F1D5-4FD2-82F3-7F234686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8E00-AB9E-4B68-9171-E8757470CBB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8583E-33B2-45A8-B6C0-13B2A727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9457C-65C9-4C2F-84BD-CFE11345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ABD3-9D70-488B-B7E7-293C9304A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50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FAE1-238B-49AF-BC56-BBEEBC1D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30B70-E4B5-4BCF-9C49-B3DDFAD58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19443-CE20-422E-958B-506A09E2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8E00-AB9E-4B68-9171-E8757470CBB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E56CB-8A8E-4659-92AC-3DC39EE6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628E4-F106-4DBA-BF87-2F9DAA319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ABD3-9D70-488B-B7E7-293C9304A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39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32CC-E25C-4369-83FF-4EEA7C7B4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1F0A1-1742-4B4C-BFAC-74BEA2825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81137-899F-452C-AFB1-DFBF107FB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8E00-AB9E-4B68-9171-E8757470CBB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1105A-71DA-40AD-BA6F-26C44E87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AC884-3A9B-4070-8F40-36200D4E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ABD3-9D70-488B-B7E7-293C9304A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64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F134-DF7C-4C12-99C5-941BDE94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C0968-958A-4D46-9231-09C8938C6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4B16D-2277-4D64-BA91-CACE88447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CE357-A5E7-42DB-BBF5-AF5F1A87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8E00-AB9E-4B68-9171-E8757470CBB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A34EE-1059-4526-8F59-0B6479C9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90B48-BF70-4971-9FE0-760223F3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ABD3-9D70-488B-B7E7-293C9304A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66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8827-7A90-4327-97C5-267BFD8E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81761-22DB-4BD1-B141-AED3B18D5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0DFF6-BD0F-4C00-B59A-A6A84E67A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E8637-33A4-4B7A-A957-5F252F9C6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3D765-28A4-43D4-813C-705117D96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FBB207-DB42-4CF3-AD2C-A5901FFE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8E00-AB9E-4B68-9171-E8757470CBB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35C2C-C260-4972-BDAB-D5662F45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66D103-F37C-4BD1-ADFE-190CB075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ABD3-9D70-488B-B7E7-293C9304A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75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396B-0C6D-4095-9C3D-5B1C4C23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A61D84-4B44-4371-8E0B-85251A713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8E00-AB9E-4B68-9171-E8757470CBB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3B43D-994C-4B16-AC1E-BB836E99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9CF96-DB3B-48A5-BDB8-3C4D0E2B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ABD3-9D70-488B-B7E7-293C9304A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77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D404B-E84D-4822-9FB3-A7DC428F4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8E00-AB9E-4B68-9171-E8757470CBB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DDDD4-6A89-444D-B986-AED2C3B16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5CEDF-65CF-4082-A230-0C7D9CBC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ABD3-9D70-488B-B7E7-293C9304A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31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83A6-4F71-4EA6-B4D2-84440DC23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620C0-7FC6-4A5C-AC31-AB287A43D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1EEDA-4946-436F-8423-8E7C9B8F5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95873-B528-431A-847F-C7405243E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8E00-AB9E-4B68-9171-E8757470CBB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92DB0-F43C-4356-9B5B-AC402BE2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69D98-B939-4623-B3B7-6A4009EA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ABD3-9D70-488B-B7E7-293C9304A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00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3C67-49F2-4BB2-B90B-289891085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CC3F0-7A54-414F-BC87-AF04AFD6F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76F6A-5D3A-48F9-AACA-14FF0DA47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364B3-D7ED-4AD6-B05D-E8C51D17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8E00-AB9E-4B68-9171-E8757470CBB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DFE36-7A85-4269-9BD4-19608509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A8740-CAEC-42E6-A009-CB6EC39A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ABD3-9D70-488B-B7E7-293C9304A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38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6A14C-1CF4-4DF2-ABC4-85947F129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EBCEB-7DDF-4919-9365-30BFA0412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3E375-2E6E-4762-88B2-45F97D4AD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18E00-AB9E-4B68-9171-E8757470CBB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6C5E8-6D73-48DD-839F-196032991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9AE83-3B3F-4B9D-9DE7-71D6FEDEA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2ABD3-9D70-488B-B7E7-293C9304A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57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C318E2-2BB0-4593-84E6-B0BE53013BBE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3852892" y="2724216"/>
            <a:ext cx="1" cy="60306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0CDB30-6DBB-4439-A82E-8709D992BF0C}"/>
              </a:ext>
            </a:extLst>
          </p:cNvPr>
          <p:cNvCxnSpPr>
            <a:cxnSpLocks/>
          </p:cNvCxnSpPr>
          <p:nvPr/>
        </p:nvCxnSpPr>
        <p:spPr>
          <a:xfrm flipH="1">
            <a:off x="1637530" y="4819315"/>
            <a:ext cx="6028518" cy="0"/>
          </a:xfrm>
          <a:prstGeom prst="line">
            <a:avLst/>
          </a:prstGeom>
          <a:noFill/>
          <a:ln w="15875" cap="flat" cmpd="sng" algn="ctr">
            <a:solidFill>
              <a:srgbClr val="CBD3D7"/>
            </a:solidFill>
            <a:prstDash val="solid"/>
          </a:ln>
          <a:effectLst/>
        </p:spPr>
      </p:cxnSp>
      <p:sp>
        <p:nvSpPr>
          <p:cNvPr id="10" name="Rounded Rectangle 107">
            <a:extLst>
              <a:ext uri="{FF2B5EF4-FFF2-40B4-BE49-F238E27FC236}">
                <a16:creationId xmlns:a16="http://schemas.microsoft.com/office/drawing/2014/main" id="{87B0E944-8779-421C-BFF5-3EDC2EF5C2F3}"/>
              </a:ext>
            </a:extLst>
          </p:cNvPr>
          <p:cNvSpPr/>
          <p:nvPr/>
        </p:nvSpPr>
        <p:spPr>
          <a:xfrm>
            <a:off x="2839145" y="1016141"/>
            <a:ext cx="4404932" cy="648000"/>
          </a:xfrm>
          <a:prstGeom prst="roundRect">
            <a:avLst>
              <a:gd name="adj" fmla="val 19644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algn="ctr" defTabSz="914377"/>
            <a:r>
              <a:rPr lang="en-US" sz="1200" b="1" kern="0" dirty="0" err="1">
                <a:solidFill>
                  <a:srgbClr val="4B5357"/>
                </a:solidFill>
                <a:latin typeface="Source Sans Pro Light" charset="0"/>
                <a:ea typeface="Source Sans Pro Light" charset="0"/>
              </a:rPr>
              <a:t>MicroEJ</a:t>
            </a:r>
            <a:r>
              <a:rPr lang="en-US" sz="1200" b="1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</a:rPr>
              <a:t> Application</a:t>
            </a:r>
          </a:p>
        </p:txBody>
      </p:sp>
      <p:sp>
        <p:nvSpPr>
          <p:cNvPr id="11" name="Rounded Rectangle 107">
            <a:extLst>
              <a:ext uri="{FF2B5EF4-FFF2-40B4-BE49-F238E27FC236}">
                <a16:creationId xmlns:a16="http://schemas.microsoft.com/office/drawing/2014/main" id="{29999119-3209-4EA1-9368-7F82730B8A79}"/>
              </a:ext>
            </a:extLst>
          </p:cNvPr>
          <p:cNvSpPr/>
          <p:nvPr/>
        </p:nvSpPr>
        <p:spPr>
          <a:xfrm>
            <a:off x="2839145" y="2076216"/>
            <a:ext cx="4404933" cy="648000"/>
          </a:xfrm>
          <a:prstGeom prst="roundRect">
            <a:avLst>
              <a:gd name="adj" fmla="val 19644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algn="ctr" defTabSz="914377"/>
            <a:r>
              <a:rPr lang="en-US" sz="1200" b="1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</a:rPr>
              <a:t>Java communication library (ECOM Comm)</a:t>
            </a:r>
          </a:p>
        </p:txBody>
      </p:sp>
      <p:sp>
        <p:nvSpPr>
          <p:cNvPr id="7" name="Folded Corner 17">
            <a:extLst>
              <a:ext uri="{FF2B5EF4-FFF2-40B4-BE49-F238E27FC236}">
                <a16:creationId xmlns:a16="http://schemas.microsoft.com/office/drawing/2014/main" id="{A7158DA6-DAB6-40DF-8B9D-40C5606ABBCB}"/>
              </a:ext>
            </a:extLst>
          </p:cNvPr>
          <p:cNvSpPr/>
          <p:nvPr/>
        </p:nvSpPr>
        <p:spPr>
          <a:xfrm>
            <a:off x="2839146" y="3327277"/>
            <a:ext cx="2027493" cy="1190509"/>
          </a:xfrm>
          <a:prstGeom prst="foldedCorner">
            <a:avLst/>
          </a:prstGeom>
          <a:solidFill>
            <a:srgbClr val="FFFFFF"/>
          </a:solidFill>
          <a:ln w="25400" cap="flat" cmpd="sng" algn="ctr">
            <a:solidFill>
              <a:srgbClr val="4B5357"/>
            </a:solidFill>
            <a:prstDash val="solid"/>
          </a:ln>
          <a:effectLst/>
        </p:spPr>
        <p:txBody>
          <a:bodyPr tIns="0" rtlCol="0" anchor="t" anchorCtr="0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LLCOM.h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kern="0" dirty="0">
              <a:solidFill>
                <a:srgbClr val="4B5357"/>
              </a:solidFill>
              <a:latin typeface="Consolas" panose="020B0609020204030204" pitchFamily="49" charset="0"/>
              <a:ea typeface="Source Sans Pro" charset="0"/>
              <a:cs typeface="Courier New" panose="02070309020205020404" pitchFamily="49" charset="0"/>
            </a:endParaRP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kern="0" dirty="0">
              <a:solidFill>
                <a:srgbClr val="4B5357"/>
              </a:solidFill>
              <a:latin typeface="Consolas" panose="020B0609020204030204" pitchFamily="49" charset="0"/>
              <a:ea typeface="Source Sans Pro" charset="0"/>
              <a:cs typeface="Courier New" panose="02070309020205020404" pitchFamily="49" charset="0"/>
            </a:endParaRP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Courier New" panose="02070309020205020404" pitchFamily="49" charset="0"/>
              </a:rPr>
              <a:t>void </a:t>
            </a:r>
            <a:r>
              <a:rPr lang="en-US" sz="900" kern="0" dirty="0" err="1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Courier New" panose="02070309020205020404" pitchFamily="49" charset="0"/>
              </a:rPr>
              <a:t>LLCOM_dataReceived</a:t>
            </a: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Courier New" panose="02070309020205020404" pitchFamily="49" charset="0"/>
              </a:rPr>
              <a:t>(…);</a:t>
            </a:r>
          </a:p>
        </p:txBody>
      </p:sp>
      <p:sp>
        <p:nvSpPr>
          <p:cNvPr id="8" name="Folded Corner 17">
            <a:extLst>
              <a:ext uri="{FF2B5EF4-FFF2-40B4-BE49-F238E27FC236}">
                <a16:creationId xmlns:a16="http://schemas.microsoft.com/office/drawing/2014/main" id="{70169853-4C03-4A48-BF4B-ED8D9FC1A69D}"/>
              </a:ext>
            </a:extLst>
          </p:cNvPr>
          <p:cNvSpPr/>
          <p:nvPr/>
        </p:nvSpPr>
        <p:spPr>
          <a:xfrm>
            <a:off x="2839147" y="5120845"/>
            <a:ext cx="2027493" cy="1190509"/>
          </a:xfrm>
          <a:prstGeom prst="foldedCorner">
            <a:avLst/>
          </a:prstGeom>
          <a:solidFill>
            <a:srgbClr val="FFFFFF"/>
          </a:solidFill>
          <a:ln w="25400" cap="flat" cmpd="sng" algn="ctr">
            <a:solidFill>
              <a:srgbClr val="4B5357"/>
            </a:solidFill>
            <a:prstDash val="solid"/>
          </a:ln>
          <a:effectLst/>
        </p:spPr>
        <p:txBody>
          <a:bodyPr tIns="0" rtlCol="0" anchor="t" anchorCtr="0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err="1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driver_interrupt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.</a:t>
            </a:r>
            <a:r>
              <a:rPr lang="en-US" sz="1200" b="1" kern="0" dirty="0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c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kern="0" dirty="0">
              <a:solidFill>
                <a:srgbClr val="4B5357"/>
              </a:solidFill>
              <a:latin typeface="Consolas" panose="020B0609020204030204" pitchFamily="49" charset="0"/>
              <a:ea typeface="Source Sans Pro" charset="0"/>
              <a:cs typeface="Courier New" panose="02070309020205020404" pitchFamily="49" charset="0"/>
            </a:endParaRP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Courier New" panose="02070309020205020404" pitchFamily="49" charset="0"/>
              </a:rPr>
              <a:t>#include "</a:t>
            </a:r>
            <a:r>
              <a:rPr lang="en-US" sz="900" kern="0" dirty="0" err="1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Courier New" panose="02070309020205020404" pitchFamily="49" charset="0"/>
              </a:rPr>
              <a:t>LLCOM.h</a:t>
            </a: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Courier New" panose="02070309020205020404" pitchFamily="49" charset="0"/>
              </a:rPr>
              <a:t>"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kern="0" dirty="0">
              <a:solidFill>
                <a:srgbClr val="4B5357"/>
              </a:solidFill>
              <a:latin typeface="Consolas" panose="020B0609020204030204" pitchFamily="49" charset="0"/>
              <a:ea typeface="Source Sans Pro" charset="0"/>
              <a:cs typeface="Courier New" panose="02070309020205020404" pitchFamily="49" charset="0"/>
            </a:endParaRP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Courier New" panose="02070309020205020404" pitchFamily="49" charset="0"/>
              </a:rPr>
              <a:t>IRQ </a:t>
            </a:r>
            <a:r>
              <a:rPr lang="en-US" sz="900" kern="0" dirty="0" err="1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Courier New" panose="02070309020205020404" pitchFamily="49" charset="0"/>
              </a:rPr>
              <a:t>data_received</a:t>
            </a: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Courier New" panose="02070309020205020404" pitchFamily="49" charset="0"/>
              </a:rPr>
              <a:t>(…) {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Courier New" panose="02070309020205020404" pitchFamily="49" charset="0"/>
              </a:rPr>
              <a:t>    </a:t>
            </a:r>
            <a:r>
              <a:rPr lang="en-US" sz="900" kern="0" dirty="0" err="1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Courier New" panose="02070309020205020404" pitchFamily="49" charset="0"/>
              </a:rPr>
              <a:t>LLCOM_dataReceived</a:t>
            </a: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Courier New" panose="02070309020205020404" pitchFamily="49" charset="0"/>
              </a:rPr>
              <a:t>(…);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Folded Corner 17">
            <a:extLst>
              <a:ext uri="{FF2B5EF4-FFF2-40B4-BE49-F238E27FC236}">
                <a16:creationId xmlns:a16="http://schemas.microsoft.com/office/drawing/2014/main" id="{988B1C7B-6A0C-4EC5-8038-991A0643EAD8}"/>
              </a:ext>
            </a:extLst>
          </p:cNvPr>
          <p:cNvSpPr/>
          <p:nvPr/>
        </p:nvSpPr>
        <p:spPr>
          <a:xfrm>
            <a:off x="5216586" y="3327277"/>
            <a:ext cx="2027493" cy="1190509"/>
          </a:xfrm>
          <a:prstGeom prst="foldedCorner">
            <a:avLst/>
          </a:prstGeom>
          <a:solidFill>
            <a:srgbClr val="FFFFFF"/>
          </a:solidFill>
          <a:ln w="25400" cap="flat" cmpd="sng" algn="ctr">
            <a:solidFill>
              <a:srgbClr val="4B5357"/>
            </a:solidFill>
            <a:prstDash val="solid"/>
          </a:ln>
          <a:effectLst/>
        </p:spPr>
        <p:txBody>
          <a:bodyPr tIns="0" rtlCol="0" anchor="t" anchorCtr="0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LLCOM_impl.h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kern="0" dirty="0">
              <a:solidFill>
                <a:srgbClr val="4B5357"/>
              </a:solidFill>
              <a:latin typeface="Consolas" panose="020B0609020204030204" pitchFamily="49" charset="0"/>
              <a:ea typeface="Source Sans Pro" charset="0"/>
              <a:cs typeface="Courier New" panose="02070309020205020404" pitchFamily="49" charset="0"/>
            </a:endParaRP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kern="0" dirty="0">
              <a:solidFill>
                <a:srgbClr val="4B5357"/>
              </a:solidFill>
              <a:latin typeface="Consolas" panose="020B0609020204030204" pitchFamily="49" charset="0"/>
              <a:ea typeface="Source Sans Pro" charset="0"/>
              <a:cs typeface="Courier New" panose="02070309020205020404" pitchFamily="49" charset="0"/>
            </a:endParaRP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Courier New" panose="02070309020205020404" pitchFamily="49" charset="0"/>
              </a:rPr>
              <a:t>void </a:t>
            </a:r>
            <a:r>
              <a:rPr lang="en-US" sz="900" kern="0" dirty="0" err="1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Courier New" panose="02070309020205020404" pitchFamily="49" charset="0"/>
              </a:rPr>
              <a:t>LLCOM_IMPL_sendData</a:t>
            </a: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Courier New" panose="02070309020205020404" pitchFamily="49" charset="0"/>
              </a:rPr>
              <a:t>(…);</a:t>
            </a:r>
          </a:p>
        </p:txBody>
      </p:sp>
      <p:sp>
        <p:nvSpPr>
          <p:cNvPr id="12" name="Folded Corner 17">
            <a:extLst>
              <a:ext uri="{FF2B5EF4-FFF2-40B4-BE49-F238E27FC236}">
                <a16:creationId xmlns:a16="http://schemas.microsoft.com/office/drawing/2014/main" id="{5A77CF2D-3DAE-4F59-9113-B7194534482E}"/>
              </a:ext>
            </a:extLst>
          </p:cNvPr>
          <p:cNvSpPr/>
          <p:nvPr/>
        </p:nvSpPr>
        <p:spPr>
          <a:xfrm>
            <a:off x="5216584" y="5120845"/>
            <a:ext cx="2027493" cy="1190509"/>
          </a:xfrm>
          <a:prstGeom prst="foldedCorner">
            <a:avLst/>
          </a:prstGeom>
          <a:solidFill>
            <a:srgbClr val="FFFFFF"/>
          </a:solidFill>
          <a:ln w="25400" cap="flat" cmpd="sng" algn="ctr">
            <a:solidFill>
              <a:srgbClr val="4B5357"/>
            </a:solidFill>
            <a:prstDash val="solid"/>
          </a:ln>
          <a:effectLst/>
        </p:spPr>
        <p:txBody>
          <a:bodyPr tIns="0" rtlCol="0" anchor="t" anchorCtr="0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err="1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driver.c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kern="0" dirty="0">
              <a:solidFill>
                <a:srgbClr val="4B5357"/>
              </a:solidFill>
              <a:latin typeface="Consolas" panose="020B0609020204030204" pitchFamily="49" charset="0"/>
              <a:ea typeface="Source Sans Pro" charset="0"/>
              <a:cs typeface="Courier New" panose="02070309020205020404" pitchFamily="49" charset="0"/>
            </a:endParaRP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Courier New" panose="02070309020205020404" pitchFamily="49" charset="0"/>
              </a:rPr>
              <a:t>#include "</a:t>
            </a:r>
            <a:r>
              <a:rPr lang="en-US" sz="900" kern="0" dirty="0" err="1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Courier New" panose="02070309020205020404" pitchFamily="49" charset="0"/>
              </a:rPr>
              <a:t>LLCOM_IMPL.h</a:t>
            </a: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Courier New" panose="02070309020205020404" pitchFamily="49" charset="0"/>
              </a:rPr>
              <a:t>"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kern="0" dirty="0">
              <a:solidFill>
                <a:srgbClr val="4B5357"/>
              </a:solidFill>
              <a:latin typeface="Consolas" panose="020B0609020204030204" pitchFamily="49" charset="0"/>
              <a:ea typeface="Source Sans Pro" charset="0"/>
              <a:cs typeface="Courier New" panose="02070309020205020404" pitchFamily="49" charset="0"/>
            </a:endParaRP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Courier New" panose="02070309020205020404" pitchFamily="49" charset="0"/>
              </a:rPr>
              <a:t>void </a:t>
            </a:r>
            <a:r>
              <a:rPr lang="en-US" sz="900" kern="0" dirty="0" err="1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Courier New" panose="02070309020205020404" pitchFamily="49" charset="0"/>
              </a:rPr>
              <a:t>LLCOM_IMPL_sendData</a:t>
            </a: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Courier New" panose="02070309020205020404" pitchFamily="49" charset="0"/>
              </a:rPr>
              <a:t>(…) {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Courier New" panose="02070309020205020404" pitchFamily="49" charset="0"/>
              </a:rPr>
              <a:t>    // implementation code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9B3414-4A9E-4D0F-856D-E50C167FD59D}"/>
              </a:ext>
            </a:extLst>
          </p:cNvPr>
          <p:cNvCxnSpPr>
            <a:cxnSpLocks/>
          </p:cNvCxnSpPr>
          <p:nvPr/>
        </p:nvCxnSpPr>
        <p:spPr>
          <a:xfrm flipH="1">
            <a:off x="1637530" y="3025746"/>
            <a:ext cx="6028518" cy="0"/>
          </a:xfrm>
          <a:prstGeom prst="line">
            <a:avLst/>
          </a:prstGeom>
          <a:noFill/>
          <a:ln w="15875" cap="flat" cmpd="sng" algn="ctr">
            <a:solidFill>
              <a:srgbClr val="CBD3D7"/>
            </a:solidFill>
            <a:prstDash val="soli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ED54B0-E04B-4EBA-A1C6-EFFE747EF19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230330" y="2724216"/>
            <a:ext cx="3" cy="60306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7B59D0D-275E-417E-8CE2-A61EA11AF3C4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H="1" flipV="1">
            <a:off x="3852893" y="4517786"/>
            <a:ext cx="1" cy="603059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7E66EF-D13F-471F-8F49-07AC87355F69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6230331" y="4517786"/>
            <a:ext cx="2" cy="603059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EF53BD-1AA2-4364-8CD5-4488CB55A1E3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H="1" flipV="1">
            <a:off x="5041611" y="1664141"/>
            <a:ext cx="1" cy="412075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32E8564-FCE9-41AA-B3BE-0A7C71CC09CA}"/>
              </a:ext>
            </a:extLst>
          </p:cNvPr>
          <p:cNvSpPr txBox="1"/>
          <p:nvPr/>
        </p:nvSpPr>
        <p:spPr>
          <a:xfrm>
            <a:off x="6144773" y="2757056"/>
            <a:ext cx="822940" cy="24622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call LLAPI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90A76A-B8E1-4B87-8141-D676A53EFA92}"/>
              </a:ext>
            </a:extLst>
          </p:cNvPr>
          <p:cNvSpPr txBox="1"/>
          <p:nvPr/>
        </p:nvSpPr>
        <p:spPr>
          <a:xfrm>
            <a:off x="1637530" y="2722604"/>
            <a:ext cx="1319889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world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28D5E3-B645-4E20-A777-55BE04D6DE95}"/>
              </a:ext>
            </a:extLst>
          </p:cNvPr>
          <p:cNvSpPr txBox="1"/>
          <p:nvPr/>
        </p:nvSpPr>
        <p:spPr>
          <a:xfrm>
            <a:off x="3706447" y="3048216"/>
            <a:ext cx="1088168" cy="24622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notify library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44F89A-D7B7-4BB9-B20E-D5EA05C1316D}"/>
              </a:ext>
            </a:extLst>
          </p:cNvPr>
          <p:cNvSpPr txBox="1"/>
          <p:nvPr/>
        </p:nvSpPr>
        <p:spPr>
          <a:xfrm>
            <a:off x="3661333" y="4841784"/>
            <a:ext cx="1017391" cy="24622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call LLAPI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ED3C52-98FD-4B82-A80A-61679FAE27A2}"/>
              </a:ext>
            </a:extLst>
          </p:cNvPr>
          <p:cNvSpPr txBox="1"/>
          <p:nvPr/>
        </p:nvSpPr>
        <p:spPr>
          <a:xfrm>
            <a:off x="6065737" y="4841783"/>
            <a:ext cx="1316105" cy="24622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implement</a:t>
            </a: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LLAPI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D82A9C-9F8A-4800-8D59-575193C11C85}"/>
              </a:ext>
            </a:extLst>
          </p:cNvPr>
          <p:cNvSpPr txBox="1"/>
          <p:nvPr/>
        </p:nvSpPr>
        <p:spPr>
          <a:xfrm>
            <a:off x="1781493" y="3051890"/>
            <a:ext cx="1031964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LLAPI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C7A998-325D-4140-9749-E557BDF41F06}"/>
              </a:ext>
            </a:extLst>
          </p:cNvPr>
          <p:cNvSpPr txBox="1"/>
          <p:nvPr/>
        </p:nvSpPr>
        <p:spPr>
          <a:xfrm>
            <a:off x="1781493" y="4843846"/>
            <a:ext cx="1031965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C world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FC64C5-01CF-4A5B-8FDB-34AAE01E24C9}"/>
              </a:ext>
            </a:extLst>
          </p:cNvPr>
          <p:cNvSpPr txBox="1"/>
          <p:nvPr/>
        </p:nvSpPr>
        <p:spPr>
          <a:xfrm>
            <a:off x="1781493" y="4517786"/>
            <a:ext cx="1031964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LLAPI</a:t>
            </a:r>
          </a:p>
        </p:txBody>
      </p:sp>
    </p:spTree>
    <p:extLst>
      <p:ext uri="{BB962C8B-B14F-4D97-AF65-F5344CB8AC3E}">
        <p14:creationId xmlns:p14="http://schemas.microsoft.com/office/powerpoint/2010/main" val="128347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92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Source Sans Pro</vt:lpstr>
      <vt:lpstr>Source Sans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Félix Pinel</cp:lastModifiedBy>
  <cp:revision>7</cp:revision>
  <dcterms:created xsi:type="dcterms:W3CDTF">2020-03-23T11:42:28Z</dcterms:created>
  <dcterms:modified xsi:type="dcterms:W3CDTF">2020-03-27T12:46:06Z</dcterms:modified>
</cp:coreProperties>
</file>