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3" autoAdjust="0"/>
    <p:restoredTop sz="94571" autoAdjust="0"/>
  </p:normalViewPr>
  <p:slideViewPr>
    <p:cSldViewPr>
      <p:cViewPr>
        <p:scale>
          <a:sx n="135" d="100"/>
          <a:sy n="135" d="100"/>
        </p:scale>
        <p:origin x="1048" y="2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February 20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February 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4BF065C-C26E-9B4C-AB1D-0F16CDF9EF28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February 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938616" y="418154"/>
            <a:ext cx="9918264" cy="5842215"/>
            <a:chOff x="938616" y="418154"/>
            <a:chExt cx="9918264" cy="5842215"/>
          </a:xfrm>
        </p:grpSpPr>
        <p:sp>
          <p:nvSpPr>
            <p:cNvPr id="102" name="Rounded Rectangle 101"/>
            <p:cNvSpPr/>
            <p:nvPr/>
          </p:nvSpPr>
          <p:spPr>
            <a:xfrm>
              <a:off x="938617" y="2764146"/>
              <a:ext cx="5800796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929652" y="2764146"/>
              <a:ext cx="2835795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929652" y="577647"/>
              <a:ext cx="2835795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vzv</a:t>
              </a:r>
              <a:endParaRPr lang="en-US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903618" y="577647"/>
              <a:ext cx="2835795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38616" y="577647"/>
              <a:ext cx="2835795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48437" y="1060845"/>
              <a:ext cx="214662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9200749" y="667345"/>
              <a:ext cx="15727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sz="2000" dirty="0" err="1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MicroEJ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/>
              </a:r>
              <a:b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</a:b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Firmware </a:t>
              </a:r>
              <a:b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</a:b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(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binary)</a:t>
              </a:r>
            </a:p>
          </p:txBody>
        </p:sp>
        <p:sp>
          <p:nvSpPr>
            <p:cNvPr id="51" name="TextBox 37"/>
            <p:cNvSpPr txBox="1"/>
            <p:nvPr/>
          </p:nvSpPr>
          <p:spPr>
            <a:xfrm>
              <a:off x="6859239" y="5684810"/>
              <a:ext cx="906017" cy="28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Publish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52" name="TextBox 37"/>
            <p:cNvSpPr txBox="1"/>
            <p:nvPr/>
          </p:nvSpPr>
          <p:spPr>
            <a:xfrm>
              <a:off x="6882483" y="3184222"/>
              <a:ext cx="859531" cy="556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Local </a:t>
              </a: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/>
              </a:r>
              <a:b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</a:b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Deploy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23423" y="3140299"/>
              <a:ext cx="946808" cy="4112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36000" bIns="36000" rtlCol="0">
              <a:spAutoFit/>
            </a:bodyPr>
            <a:lstStyle/>
            <a:p>
              <a:pPr algn="ctr" defTabSz="685783">
                <a:buClrTx/>
              </a:pPr>
              <a:r>
                <a:rPr lang="en-US" sz="22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Target</a:t>
              </a:r>
              <a:endPara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2" y="418154"/>
              <a:ext cx="1228825" cy="122882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3797192" y="793399"/>
              <a:ext cx="1417466" cy="772518"/>
            </a:xfrm>
            <a:prstGeom prst="rect">
              <a:avLst/>
            </a:prstGeom>
          </p:spPr>
        </p:pic>
        <p:grpSp>
          <p:nvGrpSpPr>
            <p:cNvPr id="177" name="Group 176"/>
            <p:cNvGrpSpPr/>
            <p:nvPr/>
          </p:nvGrpSpPr>
          <p:grpSpPr>
            <a:xfrm>
              <a:off x="2764502" y="1988840"/>
              <a:ext cx="2527697" cy="3356292"/>
              <a:chOff x="3080191" y="2424803"/>
              <a:chExt cx="1799086" cy="2388838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3080191" y="2424803"/>
                <a:ext cx="1799086" cy="2388838"/>
                <a:chOff x="8498011" y="1260355"/>
                <a:chExt cx="1673582" cy="2222193"/>
              </a:xfrm>
            </p:grpSpPr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934" r="18934"/>
                <a:stretch/>
              </p:blipFill>
              <p:spPr>
                <a:xfrm>
                  <a:off x="8498011" y="1260355"/>
                  <a:ext cx="1673582" cy="2222193"/>
                </a:xfrm>
                <a:prstGeom prst="rect">
                  <a:avLst/>
                </a:prstGeom>
              </p:spPr>
            </p:pic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400000">
                  <a:off x="8997932" y="1799769"/>
                  <a:ext cx="1201542" cy="654841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3535078" y="2619282"/>
                <a:ext cx="303937" cy="314286"/>
                <a:chOff x="2464217" y="2519136"/>
                <a:chExt cx="618701" cy="639769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64217" y="2519136"/>
                  <a:ext cx="618701" cy="639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v</a:t>
                  </a:r>
                  <a:endParaRPr lang="en-US"/>
                </a:p>
              </p:txBody>
            </p:sp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5027" y="2575985"/>
                  <a:ext cx="509063" cy="559968"/>
                </a:xfrm>
                <a:prstGeom prst="rect">
                  <a:avLst/>
                </a:prstGeom>
                <a:scene3d>
                  <a:camera prst="isometricLeftDown"/>
                  <a:lightRig rig="threePt" dir="t"/>
                </a:scene3d>
              </p:spPr>
            </p:pic>
          </p:grpSp>
        </p:grpSp>
        <p:sp>
          <p:nvSpPr>
            <p:cNvPr id="95" name="TextBox 94"/>
            <p:cNvSpPr txBox="1"/>
            <p:nvPr/>
          </p:nvSpPr>
          <p:spPr>
            <a:xfrm>
              <a:off x="1121755" y="3014243"/>
              <a:ext cx="2179553" cy="4112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36000" bIns="36000" rtlCol="0">
              <a:spAutoFit/>
            </a:bodyPr>
            <a:lstStyle/>
            <a:p>
              <a:pPr algn="ctr" defTabSz="685783">
                <a:buClrTx/>
              </a:pPr>
              <a:r>
                <a:rPr lang="en-US" sz="22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Your Workstation</a:t>
              </a:r>
              <a:endPara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96" name="TextBox 21"/>
            <p:cNvSpPr txBox="1"/>
            <p:nvPr/>
          </p:nvSpPr>
          <p:spPr>
            <a:xfrm>
              <a:off x="2443589" y="843569"/>
              <a:ext cx="14020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Software </a:t>
              </a: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/>
              </a:r>
              <a:b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</a:b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(.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exe)</a:t>
              </a:r>
            </a:p>
          </p:txBody>
        </p:sp>
        <p:sp>
          <p:nvSpPr>
            <p:cNvPr id="97" name="TextBox 21"/>
            <p:cNvSpPr txBox="1"/>
            <p:nvPr/>
          </p:nvSpPr>
          <p:spPr>
            <a:xfrm>
              <a:off x="5102241" y="661705"/>
              <a:ext cx="17592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sz="2000" dirty="0" err="1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MicroEJ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/>
              </a:r>
              <a:b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</a:br>
              <a:r>
                <a:rPr lang="en-US" sz="2000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Virtual Device 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(.</a:t>
              </a:r>
              <a:r>
                <a:rPr lang="en-US" sz="2000" dirty="0" err="1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vde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)</a:t>
              </a: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3016" y="670512"/>
              <a:ext cx="1018295" cy="101829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055997" y="3394432"/>
              <a:ext cx="2179553" cy="349702"/>
            </a:xfrm>
            <a:prstGeom prst="rect">
              <a:avLst/>
            </a:prstGeom>
            <a:noFill/>
          </p:spPr>
          <p:txBody>
            <a:bodyPr wrap="square" tIns="36000" bIns="36000" rtlCol="0">
              <a:spAutoFit/>
            </a:bodyPr>
            <a:lstStyle/>
            <a:p>
              <a:pPr algn="ctr" defTabSz="685783">
                <a:buClrTx/>
              </a:pPr>
              <a:r>
                <a:rPr lang="en-US" dirty="0" smtClean="0">
                  <a:solidFill>
                    <a:schemeClr val="tx1">
                      <a:lumMod val="75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with Simulator</a:t>
              </a:r>
              <a:endParaRPr lang="en-US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1449" y="3098413"/>
              <a:ext cx="62679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35416" y="1952616"/>
              <a:ext cx="807548" cy="573493"/>
              <a:chOff x="1127448" y="1585249"/>
              <a:chExt cx="807548" cy="573493"/>
            </a:xfrm>
          </p:grpSpPr>
          <p:sp>
            <p:nvSpPr>
              <p:cNvPr id="18" name="TextBox 37"/>
              <p:cNvSpPr txBox="1"/>
              <p:nvPr/>
            </p:nvSpPr>
            <p:spPr>
              <a:xfrm>
                <a:off x="1152409" y="1656462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Install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127448" y="1585249"/>
                <a:ext cx="0" cy="57349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5331122" y="1952616"/>
              <a:ext cx="807548" cy="573493"/>
              <a:chOff x="1127448" y="1585249"/>
              <a:chExt cx="807548" cy="573493"/>
            </a:xfrm>
          </p:grpSpPr>
          <p:sp>
            <p:nvSpPr>
              <p:cNvPr id="134" name="TextBox 37"/>
              <p:cNvSpPr txBox="1"/>
              <p:nvPr/>
            </p:nvSpPr>
            <p:spPr>
              <a:xfrm>
                <a:off x="1152409" y="1656462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Install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127448" y="1585249"/>
                <a:ext cx="0" cy="57349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9347549" y="1952616"/>
              <a:ext cx="764266" cy="573493"/>
              <a:chOff x="1127448" y="1585249"/>
              <a:chExt cx="764266" cy="573493"/>
            </a:xfrm>
          </p:grpSpPr>
          <p:sp>
            <p:nvSpPr>
              <p:cNvPr id="137" name="TextBox 37"/>
              <p:cNvSpPr txBox="1"/>
              <p:nvPr/>
            </p:nvSpPr>
            <p:spPr>
              <a:xfrm>
                <a:off x="1195690" y="1656462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Flash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1127448" y="1585249"/>
                <a:ext cx="0" cy="57349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9347549" y="4173417"/>
              <a:ext cx="1288448" cy="627647"/>
              <a:chOff x="1127448" y="1585249"/>
              <a:chExt cx="1288448" cy="627647"/>
            </a:xfrm>
          </p:grpSpPr>
          <p:sp>
            <p:nvSpPr>
              <p:cNvPr id="143" name="TextBox 37"/>
              <p:cNvSpPr txBox="1"/>
              <p:nvPr/>
            </p:nvSpPr>
            <p:spPr>
              <a:xfrm>
                <a:off x="1195690" y="1656462"/>
                <a:ext cx="1220206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Download </a:t>
                </a:r>
                <a:br>
                  <a:rPr lang="en-US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</a:br>
                <a:r>
                  <a:rPr lang="en-US">
                    <a:solidFill>
                      <a:schemeClr val="accent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&amp; Install</a:t>
                </a:r>
                <a:endPara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cxnSp>
            <p:nvCxnSpPr>
              <p:cNvPr id="144" name="Straight Arrow Connector 143"/>
              <p:cNvCxnSpPr/>
              <p:nvPr/>
            </p:nvCxnSpPr>
            <p:spPr>
              <a:xfrm>
                <a:off x="1127448" y="1585249"/>
                <a:ext cx="0" cy="57349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Elbow Connector 27"/>
            <p:cNvCxnSpPr/>
            <p:nvPr/>
          </p:nvCxnSpPr>
          <p:spPr>
            <a:xfrm>
              <a:off x="5356083" y="4244630"/>
              <a:ext cx="2282673" cy="1333834"/>
            </a:xfrm>
            <a:prstGeom prst="bentConnector3">
              <a:avLst>
                <a:gd name="adj1" fmla="val 52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ounded Rectangle 156"/>
            <p:cNvSpPr/>
            <p:nvPr/>
          </p:nvSpPr>
          <p:spPr>
            <a:xfrm>
              <a:off x="7929652" y="4950848"/>
              <a:ext cx="2835795" cy="1212313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784" y="4935063"/>
              <a:ext cx="1295510" cy="1325306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158" y="5397780"/>
              <a:ext cx="1863546" cy="346619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482" y="2817648"/>
              <a:ext cx="2018398" cy="1100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1938</TotalTime>
  <Words>19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Calibri Regular</vt:lpstr>
      <vt:lpstr>Source Sans Pro</vt:lpstr>
      <vt:lpstr>Source Sans Pro Light</vt:lpstr>
      <vt:lpstr>Arial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Microsoft Office User</cp:lastModifiedBy>
  <cp:revision>58</cp:revision>
  <dcterms:created xsi:type="dcterms:W3CDTF">2017-01-10T13:21:08Z</dcterms:created>
  <dcterms:modified xsi:type="dcterms:W3CDTF">2020-02-25T10:49:41Z</dcterms:modified>
</cp:coreProperties>
</file>