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71" autoAdjust="0"/>
  </p:normalViewPr>
  <p:slideViewPr>
    <p:cSldViewPr>
      <p:cViewPr varScale="1">
        <p:scale>
          <a:sx n="116" d="100"/>
          <a:sy n="11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février 20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février 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février 20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février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février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février 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février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février 20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février 20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février 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février 20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79376" y="764729"/>
            <a:ext cx="11139929" cy="5584003"/>
            <a:chOff x="479376" y="764729"/>
            <a:chExt cx="11139929" cy="5584003"/>
          </a:xfrm>
        </p:grpSpPr>
        <p:sp>
          <p:nvSpPr>
            <p:cNvPr id="145" name="Rounded Rectangle 144"/>
            <p:cNvSpPr/>
            <p:nvPr/>
          </p:nvSpPr>
          <p:spPr>
            <a:xfrm>
              <a:off x="4276910" y="4619093"/>
              <a:ext cx="2660871" cy="121231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024703" y="2997131"/>
              <a:ext cx="4916724" cy="1401029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240016" y="764729"/>
              <a:ext cx="5328592" cy="187218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79376" y="764729"/>
              <a:ext cx="5369732" cy="187218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867280" y="2202915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ource Sans Pro" charset="0"/>
                  <a:ea typeface="Source Sans Pro" charset="0"/>
                  <a:cs typeface="Source Sans Pro" charset="0"/>
                </a:rPr>
                <a:t>Application Developer Host</a:t>
              </a:r>
              <a:endParaRPr lang="en-US" sz="14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7" name="Rounded Rectangle 62">
              <a:extLst>
                <a:ext uri="{FF2B5EF4-FFF2-40B4-BE49-F238E27FC236}">
                  <a16:creationId xmlns:a16="http://schemas.microsoft.com/office/drawing/2014/main" xmlns="" id="{FFBC32F8-7FE7-4F44-AAED-4DC038ED8849}"/>
                </a:ext>
              </a:extLst>
            </p:cNvPr>
            <p:cNvSpPr/>
            <p:nvPr/>
          </p:nvSpPr>
          <p:spPr>
            <a:xfrm>
              <a:off x="2254335" y="961109"/>
              <a:ext cx="3268406" cy="1233206"/>
            </a:xfrm>
            <a:prstGeom prst="roundRect">
              <a:avLst>
                <a:gd name="adj" fmla="val 101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09782" y="2194314"/>
              <a:ext cx="2652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Source Sans Pro" charset="0"/>
                  <a:ea typeface="Source Sans Pro" charset="0"/>
                  <a:cs typeface="Source Sans Pro" charset="0"/>
                </a:rPr>
                <a:t>Firmware Developer Host</a:t>
              </a:r>
              <a:endParaRPr lang="en-US" sz="14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197194" y="1091258"/>
              <a:ext cx="985498" cy="985496"/>
              <a:chOff x="2234291" y="806998"/>
              <a:chExt cx="985498" cy="985496"/>
            </a:xfrm>
          </p:grpSpPr>
          <p:sp>
            <p:nvSpPr>
              <p:cNvPr id="80" name="Folded Corner 79"/>
              <p:cNvSpPr/>
              <p:nvPr/>
            </p:nvSpPr>
            <p:spPr>
              <a:xfrm>
                <a:off x="2234292" y="806998"/>
                <a:ext cx="985496" cy="985496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234291" y="1130469"/>
                <a:ext cx="985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Platform</a:t>
                </a:r>
                <a:endParaRPr lang="en-US" sz="1600" dirty="0"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64733" y="1091258"/>
              <a:ext cx="1017400" cy="985496"/>
              <a:chOff x="3401830" y="806998"/>
              <a:chExt cx="1017400" cy="985496"/>
            </a:xfrm>
          </p:grpSpPr>
          <p:sp>
            <p:nvSpPr>
              <p:cNvPr id="84" name="Folded Corner 83"/>
              <p:cNvSpPr/>
              <p:nvPr/>
            </p:nvSpPr>
            <p:spPr>
              <a:xfrm>
                <a:off x="3405545" y="806998"/>
                <a:ext cx="985496" cy="985496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401830" y="1013429"/>
                <a:ext cx="1017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ource Sans Pro" charset="0"/>
                    <a:ea typeface="Source Sans Pro" charset="0"/>
                    <a:cs typeface="Source Sans Pro" charset="0"/>
                  </a:rPr>
                  <a:t>Firmware</a:t>
                </a:r>
              </a:p>
              <a:p>
                <a:pPr algn="ctr"/>
                <a:r>
                  <a:rPr lang="en-US" sz="1600" dirty="0">
                    <a:latin typeface="Source Sans Pro" charset="0"/>
                    <a:ea typeface="Source Sans Pro" charset="0"/>
                    <a:cs typeface="Source Sans Pro" charset="0"/>
                  </a:rPr>
                  <a:t>Sources</a:t>
                </a:r>
              </a:p>
            </p:txBody>
          </p:sp>
        </p:grpSp>
        <p:sp>
          <p:nvSpPr>
            <p:cNvPr id="89" name="Rounded Rectangle 62">
              <a:extLst>
                <a:ext uri="{FF2B5EF4-FFF2-40B4-BE49-F238E27FC236}">
                  <a16:creationId xmlns:a16="http://schemas.microsoft.com/office/drawing/2014/main" xmlns="" id="{FFBC32F8-7FE7-4F44-AAED-4DC038ED8849}"/>
                </a:ext>
              </a:extLst>
            </p:cNvPr>
            <p:cNvSpPr/>
            <p:nvPr/>
          </p:nvSpPr>
          <p:spPr>
            <a:xfrm>
              <a:off x="8112224" y="942457"/>
              <a:ext cx="3231679" cy="1233205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426549" y="858677"/>
              <a:ext cx="1319401" cy="1751908"/>
              <a:chOff x="8498011" y="1260355"/>
              <a:chExt cx="1673582" cy="2222193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4" r="18934"/>
              <a:stretch/>
            </p:blipFill>
            <p:spPr>
              <a:xfrm>
                <a:off x="8498011" y="1260355"/>
                <a:ext cx="1673582" cy="2222193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0">
                <a:off x="8997932" y="1799769"/>
                <a:ext cx="1201542" cy="654841"/>
              </a:xfrm>
              <a:prstGeom prst="rect">
                <a:avLst/>
              </a:prstGeom>
            </p:spPr>
          </p:pic>
        </p:grpSp>
        <p:sp>
          <p:nvSpPr>
            <p:cNvPr id="100" name="Folded Corner 99"/>
            <p:cNvSpPr/>
            <p:nvPr/>
          </p:nvSpPr>
          <p:spPr>
            <a:xfrm>
              <a:off x="2234292" y="3189259"/>
              <a:ext cx="986733" cy="986733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94491" y="3399445"/>
              <a:ext cx="858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Virtual </a:t>
              </a:r>
            </a:p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Device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0166971" y="4365754"/>
              <a:ext cx="1384152" cy="1564012"/>
              <a:chOff x="5210615" y="2573963"/>
              <a:chExt cx="1837905" cy="2076731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91202" y="2693376"/>
                <a:ext cx="2076731" cy="1837905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5220991" y="3224538"/>
                <a:ext cx="1818166" cy="817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accent6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MICROEJ</a:t>
                </a:r>
              </a:p>
              <a:p>
                <a:pPr algn="ctr"/>
                <a:r>
                  <a:rPr lang="en-US" sz="1700" dirty="0" smtClean="0">
                    <a:solidFill>
                      <a:schemeClr val="accent6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APPLICATION</a:t>
                </a:r>
                <a:endParaRPr lang="en-US" sz="1700" dirty="0">
                  <a:solidFill>
                    <a:schemeClr val="accent6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535" y="4928108"/>
              <a:ext cx="1420624" cy="1420624"/>
            </a:xfrm>
            <a:prstGeom prst="rect">
              <a:avLst/>
            </a:prstGeom>
          </p:spPr>
        </p:pic>
        <p:sp>
          <p:nvSpPr>
            <p:cNvPr id="109" name="Folded Corner 108"/>
            <p:cNvSpPr/>
            <p:nvPr/>
          </p:nvSpPr>
          <p:spPr>
            <a:xfrm>
              <a:off x="2238909" y="4704633"/>
              <a:ext cx="986733" cy="986733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96655" y="5009306"/>
              <a:ext cx="1077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Firmware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658" y="3034923"/>
              <a:ext cx="2371462" cy="1292446"/>
            </a:xfrm>
            <a:prstGeom prst="rect">
              <a:avLst/>
            </a:prstGeom>
          </p:spPr>
        </p:pic>
        <p:sp>
          <p:nvSpPr>
            <p:cNvPr id="22" name="Freeform 21"/>
            <p:cNvSpPr/>
            <p:nvPr/>
          </p:nvSpPr>
          <p:spPr>
            <a:xfrm>
              <a:off x="1063251" y="3585858"/>
              <a:ext cx="761519" cy="1615736"/>
            </a:xfrm>
            <a:custGeom>
              <a:avLst/>
              <a:gdLst>
                <a:gd name="connsiteX0" fmla="*/ 0 w 701336"/>
                <a:gd name="connsiteY0" fmla="*/ 0 h 1615736"/>
                <a:gd name="connsiteX1" fmla="*/ 0 w 701336"/>
                <a:gd name="connsiteY1" fmla="*/ 1615736 h 1615736"/>
                <a:gd name="connsiteX2" fmla="*/ 701336 w 701336"/>
                <a:gd name="connsiteY2" fmla="*/ 1615736 h 1615736"/>
                <a:gd name="connsiteX3" fmla="*/ 692458 w 701336"/>
                <a:gd name="connsiteY3" fmla="*/ 1615736 h 16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36" h="1615736">
                  <a:moveTo>
                    <a:pt x="0" y="0"/>
                  </a:moveTo>
                  <a:lnTo>
                    <a:pt x="0" y="1615736"/>
                  </a:lnTo>
                  <a:lnTo>
                    <a:pt x="701336" y="1615736"/>
                  </a:lnTo>
                  <a:lnTo>
                    <a:pt x="692458" y="16157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63252" y="2828170"/>
              <a:ext cx="775338" cy="873052"/>
            </a:xfrm>
            <a:custGeom>
              <a:avLst/>
              <a:gdLst>
                <a:gd name="connsiteX0" fmla="*/ 0 w 701336"/>
                <a:gd name="connsiteY0" fmla="*/ 0 h 1615736"/>
                <a:gd name="connsiteX1" fmla="*/ 0 w 701336"/>
                <a:gd name="connsiteY1" fmla="*/ 1615736 h 1615736"/>
                <a:gd name="connsiteX2" fmla="*/ 701336 w 701336"/>
                <a:gd name="connsiteY2" fmla="*/ 1615736 h 1615736"/>
                <a:gd name="connsiteX3" fmla="*/ 692458 w 701336"/>
                <a:gd name="connsiteY3" fmla="*/ 1615736 h 16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36" h="1615736">
                  <a:moveTo>
                    <a:pt x="0" y="0"/>
                  </a:moveTo>
                  <a:lnTo>
                    <a:pt x="0" y="1615736"/>
                  </a:lnTo>
                  <a:lnTo>
                    <a:pt x="701336" y="1615736"/>
                  </a:lnTo>
                  <a:lnTo>
                    <a:pt x="692458" y="16157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37"/>
            <p:cNvSpPr txBox="1"/>
            <p:nvPr/>
          </p:nvSpPr>
          <p:spPr>
            <a:xfrm>
              <a:off x="3378502" y="5287403"/>
              <a:ext cx="696024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Flash</a:t>
              </a:r>
              <a:endPara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3405545" y="5201594"/>
              <a:ext cx="68400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039185" y="5460898"/>
              <a:ext cx="782587" cy="411411"/>
              <a:chOff x="7039185" y="5347860"/>
              <a:chExt cx="782587" cy="411411"/>
            </a:xfrm>
          </p:grpSpPr>
          <p:sp>
            <p:nvSpPr>
              <p:cNvPr id="157" name="TextBox 37"/>
              <p:cNvSpPr txBox="1"/>
              <p:nvPr/>
            </p:nvSpPr>
            <p:spPr>
              <a:xfrm>
                <a:off x="7039185" y="5433669"/>
                <a:ext cx="782587" cy="325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Install</a:t>
                </a:r>
                <a:endPara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>
              <a:xfrm flipH="1">
                <a:off x="7070103" y="5347860"/>
                <a:ext cx="716486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37"/>
            <p:cNvSpPr txBox="1"/>
            <p:nvPr/>
          </p:nvSpPr>
          <p:spPr>
            <a:xfrm>
              <a:off x="9133099" y="5546707"/>
              <a:ext cx="902812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Publish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9133099" y="5460898"/>
              <a:ext cx="7874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7"/>
            <p:cNvSpPr txBox="1"/>
            <p:nvPr/>
          </p:nvSpPr>
          <p:spPr>
            <a:xfrm>
              <a:off x="1150581" y="3791850"/>
              <a:ext cx="688009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Build</a:t>
              </a:r>
              <a:endPara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31" name="TextBox 37"/>
            <p:cNvSpPr txBox="1"/>
            <p:nvPr/>
          </p:nvSpPr>
          <p:spPr>
            <a:xfrm>
              <a:off x="1150581" y="5301413"/>
              <a:ext cx="688009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Build</a:t>
              </a:r>
              <a:endPara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34" name="TextBox 37"/>
            <p:cNvSpPr txBox="1"/>
            <p:nvPr/>
          </p:nvSpPr>
          <p:spPr>
            <a:xfrm>
              <a:off x="8198119" y="278933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Import</a:t>
              </a:r>
              <a:endPara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 rot="16200000">
              <a:off x="7161395" y="2743198"/>
              <a:ext cx="865856" cy="1035802"/>
            </a:xfrm>
            <a:custGeom>
              <a:avLst/>
              <a:gdLst>
                <a:gd name="connsiteX0" fmla="*/ 0 w 701336"/>
                <a:gd name="connsiteY0" fmla="*/ 0 h 1615736"/>
                <a:gd name="connsiteX1" fmla="*/ 0 w 701336"/>
                <a:gd name="connsiteY1" fmla="*/ 1615736 h 1615736"/>
                <a:gd name="connsiteX2" fmla="*/ 701336 w 701336"/>
                <a:gd name="connsiteY2" fmla="*/ 1615736 h 1615736"/>
                <a:gd name="connsiteX3" fmla="*/ 692458 w 701336"/>
                <a:gd name="connsiteY3" fmla="*/ 1615736 h 16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36" h="1615736">
                  <a:moveTo>
                    <a:pt x="0" y="0"/>
                  </a:moveTo>
                  <a:lnTo>
                    <a:pt x="0" y="1615736"/>
                  </a:lnTo>
                  <a:lnTo>
                    <a:pt x="701336" y="1615736"/>
                  </a:lnTo>
                  <a:lnTo>
                    <a:pt x="692458" y="16157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25817" y="4435952"/>
              <a:ext cx="946808" cy="4112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36000" bIns="36000" rtlCol="0">
              <a:spAutoFit/>
            </a:bodyPr>
            <a:lstStyle/>
            <a:p>
              <a:pPr algn="ctr" defTabSz="685783">
                <a:buClrTx/>
              </a:pPr>
              <a:r>
                <a:rPr lang="en-US" sz="22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Target</a:t>
              </a:r>
              <a:endParaRPr lang="en-US" sz="22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175" y="4678464"/>
              <a:ext cx="2361996" cy="1287288"/>
            </a:xfrm>
            <a:prstGeom prst="rect">
              <a:avLst/>
            </a:prstGeom>
          </p:spPr>
        </p:pic>
        <p:grpSp>
          <p:nvGrpSpPr>
            <p:cNvPr id="151" name="Group 150"/>
            <p:cNvGrpSpPr/>
            <p:nvPr/>
          </p:nvGrpSpPr>
          <p:grpSpPr>
            <a:xfrm>
              <a:off x="10859047" y="2807666"/>
              <a:ext cx="760258" cy="1309785"/>
              <a:chOff x="1127448" y="1430523"/>
              <a:chExt cx="760258" cy="1728014"/>
            </a:xfrm>
          </p:grpSpPr>
          <p:sp>
            <p:nvSpPr>
              <p:cNvPr id="152" name="TextBox 37"/>
              <p:cNvSpPr txBox="1"/>
              <p:nvPr/>
            </p:nvSpPr>
            <p:spPr>
              <a:xfrm>
                <a:off x="1199697" y="1430523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Build</a:t>
                </a:r>
                <a:endPara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cxnSp>
            <p:nvCxnSpPr>
              <p:cNvPr id="153" name="Straight Arrow Connector 152"/>
              <p:cNvCxnSpPr/>
              <p:nvPr/>
            </p:nvCxnSpPr>
            <p:spPr>
              <a:xfrm>
                <a:off x="1127448" y="1457574"/>
                <a:ext cx="0" cy="17009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37"/>
            <p:cNvSpPr txBox="1"/>
            <p:nvPr/>
          </p:nvSpPr>
          <p:spPr>
            <a:xfrm>
              <a:off x="8518555" y="4446198"/>
              <a:ext cx="1648416" cy="325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Local </a:t>
              </a:r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Deploy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H="1">
              <a:off x="7070103" y="4822880"/>
              <a:ext cx="285039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637775" y="885004"/>
              <a:ext cx="1319401" cy="1751908"/>
              <a:chOff x="4466835" y="600744"/>
              <a:chExt cx="1319401" cy="1751908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4" r="18934"/>
              <a:stretch/>
            </p:blipFill>
            <p:spPr>
              <a:xfrm>
                <a:off x="4466835" y="600744"/>
                <a:ext cx="1319401" cy="1751908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216" y="1052736"/>
                <a:ext cx="680762" cy="256945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  <p:sp>
          <p:nvSpPr>
            <p:cNvPr id="176" name="Rounded Rectangle 62">
              <a:extLst>
                <a:ext uri="{FF2B5EF4-FFF2-40B4-BE49-F238E27FC236}">
                  <a16:creationId xmlns:a16="http://schemas.microsoft.com/office/drawing/2014/main" xmlns="" id="{FFBC32F8-7FE7-4F44-AAED-4DC038ED8849}"/>
                </a:ext>
              </a:extLst>
            </p:cNvPr>
            <p:cNvSpPr/>
            <p:nvPr/>
          </p:nvSpPr>
          <p:spPr>
            <a:xfrm>
              <a:off x="8906997" y="1071690"/>
              <a:ext cx="1062538" cy="1015658"/>
            </a:xfrm>
            <a:prstGeom prst="roundRect">
              <a:avLst>
                <a:gd name="adj" fmla="val 5059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0" name="Rounded Rectangle 62">
              <a:extLst>
                <a:ext uri="{FF2B5EF4-FFF2-40B4-BE49-F238E27FC236}">
                  <a16:creationId xmlns:a16="http://schemas.microsoft.com/office/drawing/2014/main" xmlns="" id="{FFBC32F8-7FE7-4F44-AAED-4DC038ED8849}"/>
                </a:ext>
              </a:extLst>
            </p:cNvPr>
            <p:cNvSpPr/>
            <p:nvPr/>
          </p:nvSpPr>
          <p:spPr>
            <a:xfrm>
              <a:off x="10106880" y="1072606"/>
              <a:ext cx="1062538" cy="1015658"/>
            </a:xfrm>
            <a:prstGeom prst="roundRect">
              <a:avLst>
                <a:gd name="adj" fmla="val 5059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866571" y="1308789"/>
              <a:ext cx="1164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Application </a:t>
              </a:r>
              <a:b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</a:br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Sources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121019" y="1399687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Simulator</a:t>
              </a:r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68" y="864122"/>
              <a:ext cx="1242798" cy="1242794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244" y="845470"/>
              <a:ext cx="1228825" cy="1228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1838</TotalTime>
  <Words>28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56</cp:revision>
  <dcterms:created xsi:type="dcterms:W3CDTF">2017-01-10T13:21:08Z</dcterms:created>
  <dcterms:modified xsi:type="dcterms:W3CDTF">2020-02-25T15:58:12Z</dcterms:modified>
</cp:coreProperties>
</file>