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16" d="100"/>
          <a:sy n="116" d="100"/>
        </p:scale>
        <p:origin x="22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31 mai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31 mai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71616" y="4797942"/>
            <a:ext cx="4629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</a:t>
            </a:r>
            <a:r>
              <a:rPr lang="en-US" sz="1400" dirty="0" smtClean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4321</a:t>
            </a:r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231341" y="4101445"/>
            <a:ext cx="3861382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656"/>
            <a:ext cx="10051234" cy="921672"/>
          </a:xfrm>
        </p:spPr>
        <p:txBody>
          <a:bodyPr/>
          <a:lstStyle/>
          <a:p>
            <a:r>
              <a:rPr lang="en-US" dirty="0" smtClean="0"/>
              <a:t>feature_portability_control_principle.png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4906693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160472" y="361581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  <a:endCxn id="40" idx="0"/>
          </p:cNvCxnSpPr>
          <p:nvPr/>
        </p:nvCxnSpPr>
        <p:spPr>
          <a:xfrm>
            <a:off x="5160472" y="2631597"/>
            <a:ext cx="6386" cy="581527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485841" y="1512739"/>
            <a:ext cx="1349262" cy="1118858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5135873" y="291581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790417" y="2922788"/>
            <a:ext cx="7681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 smtClean="0">
                <a:solidFill>
                  <a:srgbClr val="97A7AF"/>
                </a:solidFill>
              </a:rPr>
              <a:t>kernel.kdat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258249" y="1524066"/>
            <a:ext cx="1341291" cy="1118858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UID: </a:t>
            </a:r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ABCD</a:t>
            </a:r>
          </a:p>
          <a:p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700122" y="4413325"/>
            <a:ext cx="1273769" cy="97213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</a:t>
            </a:r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UID:  </a:t>
            </a:r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02224" y="5618222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96389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158042" y="4415365"/>
            <a:ext cx="861508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3354979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6761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299589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03" y="478508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231342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823</TotalTime>
  <Words>208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feature_portability_control_principle.png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178</cp:revision>
  <cp:lastPrinted>2019-09-26T12:34:57Z</cp:lastPrinted>
  <dcterms:created xsi:type="dcterms:W3CDTF">2021-11-16T13:20:32Z</dcterms:created>
  <dcterms:modified xsi:type="dcterms:W3CDTF">2023-05-31T15:09:14Z</dcterms:modified>
  <cp:category/>
</cp:coreProperties>
</file>