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October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942882" y="3386301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Overall Architecture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763688" y="5196184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63688" y="4684391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BSP / Drivers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627429" y="3964806"/>
            <a:ext cx="160138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63688" y="4063888"/>
            <a:ext cx="3600400" cy="554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Engine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75439" y="3460450"/>
            <a:ext cx="530907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76264" y="3519856"/>
            <a:ext cx="534828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42882" y="2852926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75438" y="2927075"/>
            <a:ext cx="530907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Foundation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76263" y="2986481"/>
            <a:ext cx="534828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Add-on </a:t>
            </a:r>
            <a:r>
              <a:rPr lang="en-US" dirty="0"/>
              <a:t>Libraries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8644" y="2211480"/>
            <a:ext cx="5457652" cy="6698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 Application &amp; Framework</a:t>
            </a:r>
            <a:endParaRPr lang="en-US" dirty="0" smtClean="0"/>
          </a:p>
        </p:txBody>
      </p:sp>
      <p:sp>
        <p:nvSpPr>
          <p:cNvPr id="19" name="Rounded Rectangle 18"/>
          <p:cNvSpPr/>
          <p:nvPr/>
        </p:nvSpPr>
        <p:spPr>
          <a:xfrm>
            <a:off x="5523059" y="4014192"/>
            <a:ext cx="166144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Legacy Libraries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8689" y="4065375"/>
            <a:ext cx="1705855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Libraries</a:t>
            </a:r>
          </a:p>
        </p:txBody>
      </p:sp>
      <p:sp>
        <p:nvSpPr>
          <p:cNvPr id="41" name="Up-Down Arrow 40"/>
          <p:cNvSpPr/>
          <p:nvPr/>
        </p:nvSpPr>
        <p:spPr>
          <a:xfrm>
            <a:off x="1187624" y="2185390"/>
            <a:ext cx="446830" cy="125505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smtClean="0"/>
              <a:t>Kernel</a:t>
            </a:r>
            <a:endParaRPr lang="en-US" sz="1400" dirty="0"/>
          </a:p>
        </p:txBody>
      </p:sp>
      <p:sp>
        <p:nvSpPr>
          <p:cNvPr id="45" name="Up-Down Arrow 44"/>
          <p:cNvSpPr/>
          <p:nvPr/>
        </p:nvSpPr>
        <p:spPr>
          <a:xfrm>
            <a:off x="1187624" y="1264690"/>
            <a:ext cx="446830" cy="85417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Apps</a:t>
            </a:r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770308" y="1267999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654394" y="1339190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88060" y="1415363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962696" y="1264690"/>
            <a:ext cx="2444269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846782" y="1335881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Downloaded</a:t>
            </a:r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80448" y="1412054"/>
            <a:ext cx="2497861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Pre-installed</a:t>
            </a:r>
            <a:endParaRPr lang="en-US" sz="1200" dirty="0" smtClean="0"/>
          </a:p>
          <a:p>
            <a:pPr algn="ctr"/>
            <a:r>
              <a:rPr lang="en-US" sz="1200" dirty="0" smtClean="0"/>
              <a:t>Applications</a:t>
            </a:r>
          </a:p>
        </p:txBody>
      </p:sp>
      <p:sp>
        <p:nvSpPr>
          <p:cNvPr id="29" name="Up-Down Arrow 28"/>
          <p:cNvSpPr/>
          <p:nvPr/>
        </p:nvSpPr>
        <p:spPr>
          <a:xfrm>
            <a:off x="1185226" y="3519856"/>
            <a:ext cx="446830" cy="210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 smtClean="0"/>
              <a:t>Platform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93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6295</TotalTime>
  <Words>52</Words>
  <Application>Microsoft Office PowerPoint</Application>
  <PresentationFormat>On-screen Show (4:3)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Overall Architecture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376</cp:revision>
  <dcterms:created xsi:type="dcterms:W3CDTF">2015-10-25T08:05:10Z</dcterms:created>
  <dcterms:modified xsi:type="dcterms:W3CDTF">2023-06-09T09:45:00Z</dcterms:modified>
</cp:coreProperties>
</file>