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9"/>
  </p:notesMasterIdLst>
  <p:handoutMasterIdLst>
    <p:handoutMasterId r:id="rId20"/>
  </p:handoutMasterIdLst>
  <p:sldIdLst>
    <p:sldId id="256" r:id="rId2"/>
    <p:sldId id="309" r:id="rId3"/>
    <p:sldId id="310" r:id="rId4"/>
    <p:sldId id="311" r:id="rId5"/>
    <p:sldId id="314" r:id="rId6"/>
    <p:sldId id="315" r:id="rId7"/>
    <p:sldId id="312" r:id="rId8"/>
    <p:sldId id="313" r:id="rId9"/>
    <p:sldId id="316" r:id="rId10"/>
    <p:sldId id="318" r:id="rId11"/>
    <p:sldId id="322" r:id="rId12"/>
    <p:sldId id="317" r:id="rId13"/>
    <p:sldId id="319" r:id="rId14"/>
    <p:sldId id="320" r:id="rId15"/>
    <p:sldId id="321" r:id="rId16"/>
    <p:sldId id="323" r:id="rId17"/>
    <p:sldId id="324" r:id="rId18"/>
  </p:sldIdLst>
  <p:sldSz cx="12192000" cy="6858000"/>
  <p:notesSz cx="6858000" cy="9144000"/>
  <p:defaultTextStyle>
    <a:defPPr>
      <a:defRPr lang="en-US"/>
    </a:defPPr>
    <a:lvl1pPr marL="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18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377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566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754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5943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D6DD7746-8C45-6C68-BD78-F18A25F8A0B7}" name="Stephane Hedoin" initials="SH" userId="S-1-5-21-1450598897-1302321828-1928391783-3338" providerId="AD"/>
  <p188:author id="{1C15B8A9-6E9B-A372-E4CF-DFF95E36009A}" name="Guillaume Balan" initials="GB" userId="S-1-5-21-1450598897-1302321828-1928391783-1117" providerId="AD"/>
  <p188:author id="{71589CB5-367B-41CC-C071-969AF4226CB6}" name="Sébastien Eon" initials="SEO" userId="Sébastien Eon" providerId="None"/>
  <p188:author id="{383B0AFD-653D-586C-3B99-9BDF7597B0D6}" name="shedoin" initials="s" userId="shedoin" providerId="None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8F2FE"/>
    <a:srgbClr val="EE502E"/>
    <a:srgbClr val="EE02EF"/>
    <a:srgbClr val="E5E9EB"/>
    <a:srgbClr val="FFFFFF"/>
    <a:srgbClr val="463AF5"/>
    <a:srgbClr val="894C37"/>
    <a:srgbClr val="F4F4F7"/>
    <a:srgbClr val="E6421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47" autoAdjust="0"/>
    <p:restoredTop sz="96374" autoAdjust="0"/>
  </p:normalViewPr>
  <p:slideViewPr>
    <p:cSldViewPr snapToGrid="0">
      <p:cViewPr varScale="1">
        <p:scale>
          <a:sx n="110" d="100"/>
          <a:sy n="110" d="100"/>
        </p:scale>
        <p:origin x="120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>
      <p:cViewPr varScale="1">
        <p:scale>
          <a:sx n="87" d="100"/>
          <a:sy n="87" d="100"/>
        </p:scale>
        <p:origin x="2988" y="9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8/10/relationships/authors" Target="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81A790A-611B-4B99-85C2-E3F759047C58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7CA06EA8-6DCA-4D3E-81C5-7B9A7917122A}" type="parTrans" cxnId="{634919B4-082D-4469-9FE0-B116942DD255}">
      <dgm:prSet/>
      <dgm:spPr/>
      <dgm:t>
        <a:bodyPr/>
        <a:lstStyle/>
        <a:p>
          <a:endParaRPr lang="en-US"/>
        </a:p>
      </dgm:t>
    </dgm:pt>
    <dgm:pt modelId="{CF168C1D-5870-43D6-80D1-72F19E9CECCE}" type="sibTrans" cxnId="{634919B4-082D-4469-9FE0-B116942DD255}">
      <dgm:prSet/>
      <dgm:spPr>
        <a:solidFill>
          <a:schemeClr val="accent2"/>
        </a:solidFill>
      </dgm:spPr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84C09055-A3A3-454E-858E-6058B7D72C28}">
      <dgm:prSet phldrT="[Text]" custT="1"/>
      <dgm:spPr>
        <a:solidFill>
          <a:schemeClr val="accent5"/>
        </a:solidFill>
      </dgm:spPr>
      <dgm:t>
        <a:bodyPr/>
        <a:lstStyle/>
        <a:p>
          <a:r>
            <a:rPr lang="en-US" sz="1050" dirty="0"/>
            <a:t>drawing(s)</a:t>
          </a:r>
        </a:p>
      </dgm:t>
    </dgm:pt>
    <dgm:pt modelId="{E80BD31E-D5A2-4C09-9A43-A4272C1E5D71}" type="parTrans" cxnId="{7AFA2E86-80A7-4834-AE2C-AA05A8367ED4}">
      <dgm:prSet/>
      <dgm:spPr/>
      <dgm:t>
        <a:bodyPr/>
        <a:lstStyle/>
        <a:p>
          <a:endParaRPr lang="en-US"/>
        </a:p>
      </dgm:t>
    </dgm:pt>
    <dgm:pt modelId="{FE581953-7625-4790-BA73-3E61EF4389AD}" type="sibTrans" cxnId="{7AFA2E86-80A7-4834-AE2C-AA05A8367ED4}">
      <dgm:prSet/>
      <dgm:spPr/>
      <dgm:t>
        <a:bodyPr/>
        <a:lstStyle/>
        <a:p>
          <a:endParaRPr lang="en-US"/>
        </a:p>
      </dgm:t>
    </dgm:pt>
    <dgm:pt modelId="{5801FA77-A4BD-43BF-9A05-0BC55F09C912}">
      <dgm:prSet phldrT="[Text]" custT="1"/>
      <dgm:spPr>
        <a:solidFill>
          <a:schemeClr val="accent2"/>
        </a:solidFill>
      </dgm:spPr>
      <dgm:t>
        <a:bodyPr/>
        <a:lstStyle/>
        <a:p>
          <a:r>
            <a:rPr lang="en-US" sz="1200" dirty="0"/>
            <a:t>refresh</a:t>
          </a:r>
        </a:p>
      </dgm:t>
    </dgm:pt>
    <dgm:pt modelId="{14F93081-49E2-4261-B08F-DAC3BD6F7168}" type="parTrans" cxnId="{0E2E6EC1-CD9F-416A-989A-CA7A955EE72E}">
      <dgm:prSet/>
      <dgm:spPr/>
      <dgm:t>
        <a:bodyPr/>
        <a:lstStyle/>
        <a:p>
          <a:endParaRPr lang="en-US"/>
        </a:p>
      </dgm:t>
    </dgm:pt>
    <dgm:pt modelId="{BF84128E-D0FF-4AC4-A3BE-010B2C958F44}" type="sibTrans" cxnId="{0E2E6EC1-CD9F-416A-989A-CA7A955EE72E}">
      <dgm:prSet/>
      <dgm:spPr>
        <a:solidFill>
          <a:schemeClr val="accent3"/>
        </a:solidFill>
      </dgm:spPr>
      <dgm:t>
        <a:bodyPr/>
        <a:lstStyle/>
        <a:p>
          <a:endParaRPr lang="en-US"/>
        </a:p>
      </dgm:t>
    </dgm:pt>
    <dgm:pt modelId="{478F2275-1356-45AD-A597-293B88631D7A}">
      <dgm:prSet phldrT="[Text]"/>
      <dgm:spPr>
        <a:solidFill>
          <a:schemeClr val="accent6"/>
        </a:solidFill>
      </dgm:spPr>
      <dgm:t>
        <a:bodyPr/>
        <a:lstStyle/>
        <a:p>
          <a:r>
            <a:rPr lang="en-US" dirty="0"/>
            <a:t>new region</a:t>
          </a:r>
        </a:p>
      </dgm:t>
    </dgm:pt>
    <dgm:pt modelId="{62994C53-521A-4B9A-A5B6-AF4B4D4ACBFB}" type="parTrans" cxnId="{8EE1D12A-456B-4F22-952D-A1123F01A18C}">
      <dgm:prSet/>
      <dgm:spPr/>
      <dgm:t>
        <a:bodyPr/>
        <a:lstStyle/>
        <a:p>
          <a:endParaRPr lang="en-US"/>
        </a:p>
      </dgm:t>
    </dgm:pt>
    <dgm:pt modelId="{46930682-2647-44F7-90A4-98B4D51A3ACB}" type="sibTrans" cxnId="{8EE1D12A-456B-4F22-952D-A1123F01A18C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 custT="1"/>
      <dgm:spPr/>
      <dgm:t>
        <a:bodyPr/>
        <a:lstStyle/>
        <a:p>
          <a:r>
            <a:rPr lang="en-US" sz="1200" dirty="0"/>
            <a:t>flush</a:t>
          </a:r>
          <a:endParaRPr lang="en-US" sz="1100" dirty="0"/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DF84C3DA-8426-4FC9-ABDE-1C0E6EFADD98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7A670B0F-7678-4AFF-95C6-9BACE3681F3A}" type="parTrans" cxnId="{BF664A0F-7D4B-40A7-B4D5-ED9ADD1E3B4A}">
      <dgm:prSet/>
      <dgm:spPr/>
      <dgm:t>
        <a:bodyPr/>
        <a:lstStyle/>
        <a:p>
          <a:endParaRPr lang="en-US"/>
        </a:p>
      </dgm:t>
    </dgm:pt>
    <dgm:pt modelId="{DEA056DE-2E5E-4F0F-AD3E-A1556A10AE17}" type="sibTrans" cxnId="{BF664A0F-7D4B-40A7-B4D5-ED9ADD1E3B4A}">
      <dgm:prSet/>
      <dgm:spPr/>
      <dgm:t>
        <a:bodyPr/>
        <a:lstStyle/>
        <a:p>
          <a:endParaRPr lang="en-US"/>
        </a:p>
      </dgm:t>
    </dgm:pt>
    <dgm:pt modelId="{2BCD0B3B-B731-4B37-B9BC-139297BC3F9D}">
      <dgm:prSet phldrT="[Text]"/>
      <dgm:spPr/>
    </dgm:pt>
    <dgm:pt modelId="{018ED907-1158-4E43-AB6D-0356691AECEC}" type="parTrans" cxnId="{D6E5925A-11E5-47F5-85E6-F9EDA5E3EF86}">
      <dgm:prSet/>
      <dgm:spPr/>
      <dgm:t>
        <a:bodyPr/>
        <a:lstStyle/>
        <a:p>
          <a:endParaRPr lang="en-US"/>
        </a:p>
      </dgm:t>
    </dgm:pt>
    <dgm:pt modelId="{9965DD2A-32C3-4DB4-A1D4-C9BA95651B93}" type="sibTrans" cxnId="{D6E5925A-11E5-47F5-85E6-F9EDA5E3EF86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7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7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7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7">
        <dgm:presLayoutVars>
          <dgm:chMax val="0"/>
          <dgm:chPref val="0"/>
          <dgm:bulletEnabled val="1"/>
        </dgm:presLayoutVars>
      </dgm:prSet>
      <dgm:spPr/>
    </dgm:pt>
    <dgm:pt modelId="{2E770B16-8E24-473B-B43E-97D820FB065A}" type="pres">
      <dgm:prSet presAssocID="{D1E6AEF0-54CF-4D31-B1EA-74EE977241EF}" presName="wedge3" presStyleLbl="node1" presStyleIdx="2" presStyleCnt="7"/>
      <dgm:spPr/>
    </dgm:pt>
    <dgm:pt modelId="{876DE7ED-AAA6-4F30-A250-B554AB81BAE9}" type="pres">
      <dgm:prSet presAssocID="{D1E6AEF0-54CF-4D31-B1EA-74EE977241EF}" presName="dummy3a" presStyleCnt="0"/>
      <dgm:spPr/>
    </dgm:pt>
    <dgm:pt modelId="{3F664DF1-4065-415B-9AC2-9842F33AA947}" type="pres">
      <dgm:prSet presAssocID="{D1E6AEF0-54CF-4D31-B1EA-74EE977241EF}" presName="dummy3b" presStyleCnt="0"/>
      <dgm:spPr/>
    </dgm:pt>
    <dgm:pt modelId="{71E0783F-F993-4CC8-97B3-4FCD3E4D44C3}" type="pres">
      <dgm:prSet presAssocID="{D1E6AEF0-54CF-4D31-B1EA-74EE977241EF}" presName="wedge3Tx" presStyleLbl="node1" presStyleIdx="2" presStyleCnt="7">
        <dgm:presLayoutVars>
          <dgm:chMax val="0"/>
          <dgm:chPref val="0"/>
          <dgm:bulletEnabled val="1"/>
        </dgm:presLayoutVars>
      </dgm:prSet>
      <dgm:spPr/>
    </dgm:pt>
    <dgm:pt modelId="{DD0B8BB1-BA6C-4317-9E13-E89F12352870}" type="pres">
      <dgm:prSet presAssocID="{D1E6AEF0-54CF-4D31-B1EA-74EE977241EF}" presName="wedge4" presStyleLbl="node1" presStyleIdx="3" presStyleCnt="7"/>
      <dgm:spPr/>
    </dgm:pt>
    <dgm:pt modelId="{F4E02FDE-3DA4-4460-BE32-4383FE2278F0}" type="pres">
      <dgm:prSet presAssocID="{D1E6AEF0-54CF-4D31-B1EA-74EE977241EF}" presName="dummy4a" presStyleCnt="0"/>
      <dgm:spPr/>
    </dgm:pt>
    <dgm:pt modelId="{2FC59E2C-9CB8-44E9-834A-295FDF306C52}" type="pres">
      <dgm:prSet presAssocID="{D1E6AEF0-54CF-4D31-B1EA-74EE977241EF}" presName="dummy4b" presStyleCnt="0"/>
      <dgm:spPr/>
    </dgm:pt>
    <dgm:pt modelId="{DCB4843C-4212-4FF3-B120-D5DBE5040C1E}" type="pres">
      <dgm:prSet presAssocID="{D1E6AEF0-54CF-4D31-B1EA-74EE977241EF}" presName="wedge4Tx" presStyleLbl="node1" presStyleIdx="3" presStyleCnt="7">
        <dgm:presLayoutVars>
          <dgm:chMax val="0"/>
          <dgm:chPref val="0"/>
          <dgm:bulletEnabled val="1"/>
        </dgm:presLayoutVars>
      </dgm:prSet>
      <dgm:spPr/>
    </dgm:pt>
    <dgm:pt modelId="{551BFF71-F265-49DF-875B-93FB4292A6F7}" type="pres">
      <dgm:prSet presAssocID="{D1E6AEF0-54CF-4D31-B1EA-74EE977241EF}" presName="wedge5" presStyleLbl="node1" presStyleIdx="4" presStyleCnt="7"/>
      <dgm:spPr/>
    </dgm:pt>
    <dgm:pt modelId="{6BC0A870-B910-4CC5-B75D-33B34DA362DE}" type="pres">
      <dgm:prSet presAssocID="{D1E6AEF0-54CF-4D31-B1EA-74EE977241EF}" presName="dummy5a" presStyleCnt="0"/>
      <dgm:spPr/>
    </dgm:pt>
    <dgm:pt modelId="{D990A94D-999B-4D4A-BB92-FDB5F30F3DFD}" type="pres">
      <dgm:prSet presAssocID="{D1E6AEF0-54CF-4D31-B1EA-74EE977241EF}" presName="dummy5b" presStyleCnt="0"/>
      <dgm:spPr/>
    </dgm:pt>
    <dgm:pt modelId="{3E7F1971-2957-4B23-AB57-F5D2AC99723B}" type="pres">
      <dgm:prSet presAssocID="{D1E6AEF0-54CF-4D31-B1EA-74EE977241EF}" presName="wedge5Tx" presStyleLbl="node1" presStyleIdx="4" presStyleCnt="7">
        <dgm:presLayoutVars>
          <dgm:chMax val="0"/>
          <dgm:chPref val="0"/>
          <dgm:bulletEnabled val="1"/>
        </dgm:presLayoutVars>
      </dgm:prSet>
      <dgm:spPr/>
    </dgm:pt>
    <dgm:pt modelId="{7381F452-4A02-46D9-8E04-0ADEC2B5FCE1}" type="pres">
      <dgm:prSet presAssocID="{D1E6AEF0-54CF-4D31-B1EA-74EE977241EF}" presName="wedge6" presStyleLbl="node1" presStyleIdx="5" presStyleCnt="7"/>
      <dgm:spPr/>
    </dgm:pt>
    <dgm:pt modelId="{ECB680E2-625B-489A-A45F-E537569B34E7}" type="pres">
      <dgm:prSet presAssocID="{D1E6AEF0-54CF-4D31-B1EA-74EE977241EF}" presName="dummy6a" presStyleCnt="0"/>
      <dgm:spPr/>
    </dgm:pt>
    <dgm:pt modelId="{91D783B6-8EF5-4DFE-BB33-526FA19FC6C6}" type="pres">
      <dgm:prSet presAssocID="{D1E6AEF0-54CF-4D31-B1EA-74EE977241EF}" presName="dummy6b" presStyleCnt="0"/>
      <dgm:spPr/>
    </dgm:pt>
    <dgm:pt modelId="{1136D2EC-04F8-484D-B402-6CE8FEBF69FA}" type="pres">
      <dgm:prSet presAssocID="{D1E6AEF0-54CF-4D31-B1EA-74EE977241EF}" presName="wedge6Tx" presStyleLbl="node1" presStyleIdx="5" presStyleCnt="7">
        <dgm:presLayoutVars>
          <dgm:chMax val="0"/>
          <dgm:chPref val="0"/>
          <dgm:bulletEnabled val="1"/>
        </dgm:presLayoutVars>
      </dgm:prSet>
      <dgm:spPr/>
    </dgm:pt>
    <dgm:pt modelId="{6A931EA7-02F5-423E-833C-B639354B5CAF}" type="pres">
      <dgm:prSet presAssocID="{D1E6AEF0-54CF-4D31-B1EA-74EE977241EF}" presName="wedge7" presStyleLbl="node1" presStyleIdx="6" presStyleCnt="7"/>
      <dgm:spPr/>
    </dgm:pt>
    <dgm:pt modelId="{1C0B78C0-8D7B-422F-BC9C-3791F1F8EE6E}" type="pres">
      <dgm:prSet presAssocID="{D1E6AEF0-54CF-4D31-B1EA-74EE977241EF}" presName="dummy7a" presStyleCnt="0"/>
      <dgm:spPr/>
    </dgm:pt>
    <dgm:pt modelId="{1F727F2A-7E7C-4968-A31C-FE5B53D4C859}" type="pres">
      <dgm:prSet presAssocID="{D1E6AEF0-54CF-4D31-B1EA-74EE977241EF}" presName="dummy7b" presStyleCnt="0"/>
      <dgm:spPr/>
    </dgm:pt>
    <dgm:pt modelId="{684DD4E4-75BD-46E5-9217-D87229D7A201}" type="pres">
      <dgm:prSet presAssocID="{D1E6AEF0-54CF-4D31-B1EA-74EE977241EF}" presName="wedge7Tx" presStyleLbl="node1" presStyleIdx="6" presStyleCnt="7">
        <dgm:presLayoutVars>
          <dgm:chMax val="0"/>
          <dgm:chPref val="0"/>
          <dgm:bulletEnabled val="1"/>
        </dgm:presLayoutVars>
      </dgm:prSet>
      <dgm:spPr/>
    </dgm:pt>
    <dgm:pt modelId="{A4E1E410-7D13-4FAD-B877-060506014F0B}" type="pres">
      <dgm:prSet presAssocID="{46930682-2647-44F7-90A4-98B4D51A3ACB}" presName="arrowWedge1" presStyleLbl="fgSibTrans2D1" presStyleIdx="0" presStyleCnt="7"/>
      <dgm:spPr>
        <a:solidFill>
          <a:schemeClr val="bg1">
            <a:lumMod val="95000"/>
          </a:schemeClr>
        </a:solidFill>
        <a:ln>
          <a:solidFill>
            <a:schemeClr val="tx1"/>
          </a:solidFill>
        </a:ln>
      </dgm:spPr>
    </dgm:pt>
    <dgm:pt modelId="{FE7107EB-9EC2-4D0E-B613-A9A9AE1A087D}" type="pres">
      <dgm:prSet presAssocID="{FE581953-7625-4790-BA73-3E61EF4389AD}" presName="arrowWedge2" presStyleLbl="fgSibTrans2D1" presStyleIdx="1" presStyleCnt="7"/>
      <dgm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2136418-39F2-45E3-BF17-2C50622AB8EA}" type="pres">
      <dgm:prSet presAssocID="{CF168C1D-5870-43D6-80D1-72F19E9CECCE}" presName="arrowWedge3" presStyleLbl="fgSibTrans2D1" presStyleIdx="2" presStyleCnt="7"/>
      <dgm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9C4FF496-3513-4CB7-9DD6-C9A0D265259F}" type="pres">
      <dgm:prSet presAssocID="{002139D7-3365-4C9A-930B-847795CD97C9}" presName="arrowWedge4" presStyleLbl="fgSibTrans2D1" presStyleIdx="3" presStyleCnt="7"/>
      <dgm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B2449B01-F0A7-45C6-9606-CBB6FBC4A4FF}" type="pres">
      <dgm:prSet presAssocID="{BF84128E-D0FF-4AC4-A3BE-010B2C958F44}" presName="arrowWedge5" presStyleLbl="fgSibTrans2D1" presStyleIdx="4" presStyleCnt="7"/>
      <dgm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45DA2EAC-0D5B-430B-8C5E-C0F4F1345D07}" type="pres">
      <dgm:prSet presAssocID="{6E47AB72-2BCC-4083-A2FC-9198F157EDEE}" presName="arrowWedge6" presStyleLbl="fgSibTrans2D1" presStyleIdx="5" presStyleCnt="7"/>
      <dgm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FB933C5C-B81B-471F-86EB-8FE0EED025DB}" type="pres">
      <dgm:prSet presAssocID="{DEA056DE-2E5E-4F0F-AD3E-A1556A10AE17}" presName="arrowWedge7" presStyleLbl="fgSibTrans2D1" presStyleIdx="6" presStyleCnt="7"/>
      <dgm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3" destOrd="0" parTransId="{F714A743-DED0-43EE-99B8-9464E29BD1B2}" sibTransId="{002139D7-3365-4C9A-930B-847795CD97C9}"/>
    <dgm:cxn modelId="{BF664A0F-7D4B-40A7-B4D5-ED9ADD1E3B4A}" srcId="{D1E6AEF0-54CF-4D31-B1EA-74EE977241EF}" destId="{DF84C3DA-8426-4FC9-ABDE-1C0E6EFADD98}" srcOrd="6" destOrd="0" parTransId="{7A670B0F-7678-4AFF-95C6-9BACE3681F3A}" sibTransId="{DEA056DE-2E5E-4F0F-AD3E-A1556A10AE17}"/>
    <dgm:cxn modelId="{D22C4512-C779-49AB-AE3E-DB2FCC2A0E7A}" type="presOf" srcId="{C94C0A8B-BECC-4E95-B054-0BED9A80FEEB}" destId="{DD0B8BB1-BA6C-4317-9E13-E89F12352870}" srcOrd="0" destOrd="0" presId="urn:microsoft.com/office/officeart/2005/8/layout/cycle8"/>
    <dgm:cxn modelId="{A1621025-9FC8-4344-8681-170B0AC09BFB}" srcId="{D1E6AEF0-54CF-4D31-B1EA-74EE977241EF}" destId="{BAB1F2F8-DC95-4175-AB5A-349D52240ECA}" srcOrd="5" destOrd="0" parTransId="{CF699F23-B618-4E8F-891D-8E44711561A6}" sibTransId="{6E47AB72-2BCC-4083-A2FC-9198F157EDEE}"/>
    <dgm:cxn modelId="{8EE1D12A-456B-4F22-952D-A1123F01A18C}" srcId="{D1E6AEF0-54CF-4D31-B1EA-74EE977241EF}" destId="{478F2275-1356-45AD-A597-293B88631D7A}" srcOrd="0" destOrd="0" parTransId="{62994C53-521A-4B9A-A5B6-AF4B4D4ACBFB}" sibTransId="{46930682-2647-44F7-90A4-98B4D51A3ACB}"/>
    <dgm:cxn modelId="{6A7A5B2C-0996-4C61-A8CB-0AB9DA164920}" type="presOf" srcId="{478F2275-1356-45AD-A597-293B88631D7A}" destId="{59E6C47D-9D87-4971-AF35-010ECE88A0B1}" srcOrd="0" destOrd="0" presId="urn:microsoft.com/office/officeart/2005/8/layout/cycle8"/>
    <dgm:cxn modelId="{2C58263B-EA32-4629-A2AC-A07ABF54B0EF}" type="presOf" srcId="{84C09055-A3A3-454E-858E-6058B7D72C28}" destId="{F89D15EF-57CF-4663-8D6F-ABAE96A1A2D7}" srcOrd="1" destOrd="0" presId="urn:microsoft.com/office/officeart/2005/8/layout/cycle8"/>
    <dgm:cxn modelId="{4863BC3B-FCEA-4929-AAE6-B9F050EFF7E8}" type="presOf" srcId="{081A790A-611B-4B99-85C2-E3F759047C58}" destId="{71E0783F-F993-4CC8-97B3-4FCD3E4D44C3}" srcOrd="1" destOrd="0" presId="urn:microsoft.com/office/officeart/2005/8/layout/cycle8"/>
    <dgm:cxn modelId="{9EF7B15F-FDD1-4A42-831E-28002B98D17C}" type="presOf" srcId="{5801FA77-A4BD-43BF-9A05-0BC55F09C912}" destId="{3E7F1971-2957-4B23-AB57-F5D2AC99723B}" srcOrd="1" destOrd="0" presId="urn:microsoft.com/office/officeart/2005/8/layout/cycle8"/>
    <dgm:cxn modelId="{07B89F68-8B79-461B-A8A7-8E6DF988E23C}" type="presOf" srcId="{5801FA77-A4BD-43BF-9A05-0BC55F09C912}" destId="{551BFF71-F265-49DF-875B-93FB4292A6F7}" srcOrd="0" destOrd="0" presId="urn:microsoft.com/office/officeart/2005/8/layout/cycle8"/>
    <dgm:cxn modelId="{063AEF49-A2D3-4DE8-9DFE-6274CEAB9C4B}" type="presOf" srcId="{081A790A-611B-4B99-85C2-E3F759047C58}" destId="{2E770B16-8E24-473B-B43E-97D820FB065A}" srcOrd="0" destOrd="0" presId="urn:microsoft.com/office/officeart/2005/8/layout/cycle8"/>
    <dgm:cxn modelId="{218A204D-7987-4F69-8963-1AB43A47FC3A}" type="presOf" srcId="{C94C0A8B-BECC-4E95-B054-0BED9A80FEEB}" destId="{DCB4843C-4212-4FF3-B120-D5DBE5040C1E}" srcOrd="1" destOrd="0" presId="urn:microsoft.com/office/officeart/2005/8/layout/cycle8"/>
    <dgm:cxn modelId="{F433D570-025A-4259-BA0E-52786B68E8E4}" type="presOf" srcId="{DF84C3DA-8426-4FC9-ABDE-1C0E6EFADD98}" destId="{6A931EA7-02F5-423E-833C-B639354B5CAF}" srcOrd="0" destOrd="0" presId="urn:microsoft.com/office/officeart/2005/8/layout/cycle8"/>
    <dgm:cxn modelId="{D6E5925A-11E5-47F5-85E6-F9EDA5E3EF86}" srcId="{D1E6AEF0-54CF-4D31-B1EA-74EE977241EF}" destId="{2BCD0B3B-B731-4B37-B9BC-139297BC3F9D}" srcOrd="7" destOrd="0" parTransId="{018ED907-1158-4E43-AB6D-0356691AECEC}" sibTransId="{9965DD2A-32C3-4DB4-A1D4-C9BA95651B93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7AFA2E86-80A7-4834-AE2C-AA05A8367ED4}" srcId="{D1E6AEF0-54CF-4D31-B1EA-74EE977241EF}" destId="{84C09055-A3A3-454E-858E-6058B7D72C28}" srcOrd="1" destOrd="0" parTransId="{E80BD31E-D5A2-4C09-9A43-A4272C1E5D71}" sibTransId="{FE581953-7625-4790-BA73-3E61EF4389AD}"/>
    <dgm:cxn modelId="{3C32B09D-F532-403C-BAF6-27AD0EABAE21}" type="presOf" srcId="{478F2275-1356-45AD-A597-293B88631D7A}" destId="{F65DBDDD-047E-410D-95E3-35DFB47C9FE4}" srcOrd="1" destOrd="0" presId="urn:microsoft.com/office/officeart/2005/8/layout/cycle8"/>
    <dgm:cxn modelId="{634919B4-082D-4469-9FE0-B116942DD255}" srcId="{D1E6AEF0-54CF-4D31-B1EA-74EE977241EF}" destId="{081A790A-611B-4B99-85C2-E3F759047C58}" srcOrd="2" destOrd="0" parTransId="{7CA06EA8-6DCA-4D3E-81C5-7B9A7917122A}" sibTransId="{CF168C1D-5870-43D6-80D1-72F19E9CECCE}"/>
    <dgm:cxn modelId="{0E2E6EC1-CD9F-416A-989A-CA7A955EE72E}" srcId="{D1E6AEF0-54CF-4D31-B1EA-74EE977241EF}" destId="{5801FA77-A4BD-43BF-9A05-0BC55F09C912}" srcOrd="4" destOrd="0" parTransId="{14F93081-49E2-4261-B08F-DAC3BD6F7168}" sibTransId="{BF84128E-D0FF-4AC4-A3BE-010B2C958F44}"/>
    <dgm:cxn modelId="{6DFD97C4-8258-4449-8F88-0251EF1CD6A2}" type="presOf" srcId="{BAB1F2F8-DC95-4175-AB5A-349D52240ECA}" destId="{1136D2EC-04F8-484D-B402-6CE8FEBF69FA}" srcOrd="1" destOrd="0" presId="urn:microsoft.com/office/officeart/2005/8/layout/cycle8"/>
    <dgm:cxn modelId="{762CE4CA-42D2-4C6D-8940-25B022C317AC}" type="presOf" srcId="{84C09055-A3A3-454E-858E-6058B7D72C28}" destId="{1E1BD01A-CDA7-468F-B5E5-C0D4385A5506}" srcOrd="0" destOrd="0" presId="urn:microsoft.com/office/officeart/2005/8/layout/cycle8"/>
    <dgm:cxn modelId="{C2DAAACB-C749-4BEC-963E-5E2292380458}" type="presOf" srcId="{BAB1F2F8-DC95-4175-AB5A-349D52240ECA}" destId="{7381F452-4A02-46D9-8E04-0ADEC2B5FCE1}" srcOrd="0" destOrd="0" presId="urn:microsoft.com/office/officeart/2005/8/layout/cycle8"/>
    <dgm:cxn modelId="{C75B1CDB-2471-4F1A-BCA1-CB80189285DB}" type="presOf" srcId="{DF84C3DA-8426-4FC9-ABDE-1C0E6EFADD98}" destId="{684DD4E4-75BD-46E5-9217-D87229D7A201}" srcOrd="1" destOrd="0" presId="urn:microsoft.com/office/officeart/2005/8/layout/cycle8"/>
    <dgm:cxn modelId="{806820A3-BE11-4D8C-BEB9-D418E78958E9}" type="presParOf" srcId="{CCBE344A-8B5A-4FB6-BFC2-AE0B1979015F}" destId="{59E6C47D-9D87-4971-AF35-010ECE88A0B1}" srcOrd="0" destOrd="0" presId="urn:microsoft.com/office/officeart/2005/8/layout/cycle8"/>
    <dgm:cxn modelId="{AB182052-F0F3-4CB6-8E93-C2CB1D08133A}" type="presParOf" srcId="{CCBE344A-8B5A-4FB6-BFC2-AE0B1979015F}" destId="{8776B4A0-289E-462C-A9D2-A9958005A54D}" srcOrd="1" destOrd="0" presId="urn:microsoft.com/office/officeart/2005/8/layout/cycle8"/>
    <dgm:cxn modelId="{024D0093-D296-4A15-A045-0FB171306EFC}" type="presParOf" srcId="{CCBE344A-8B5A-4FB6-BFC2-AE0B1979015F}" destId="{57DDB15B-BF69-4C24-8D84-B3387C3925C0}" srcOrd="2" destOrd="0" presId="urn:microsoft.com/office/officeart/2005/8/layout/cycle8"/>
    <dgm:cxn modelId="{5352146C-F942-4837-AA37-99ABFBF03F4F}" type="presParOf" srcId="{CCBE344A-8B5A-4FB6-BFC2-AE0B1979015F}" destId="{F65DBDDD-047E-410D-95E3-35DFB47C9FE4}" srcOrd="3" destOrd="0" presId="urn:microsoft.com/office/officeart/2005/8/layout/cycle8"/>
    <dgm:cxn modelId="{9AB09BC7-FE3A-44C6-B268-7B7BC6C7842C}" type="presParOf" srcId="{CCBE344A-8B5A-4FB6-BFC2-AE0B1979015F}" destId="{1E1BD01A-CDA7-468F-B5E5-C0D4385A5506}" srcOrd="4" destOrd="0" presId="urn:microsoft.com/office/officeart/2005/8/layout/cycle8"/>
    <dgm:cxn modelId="{1C3318FE-D8D4-45DC-9821-9A186F0CEBBA}" type="presParOf" srcId="{CCBE344A-8B5A-4FB6-BFC2-AE0B1979015F}" destId="{A6194869-AA5D-482A-9496-0E9C3CBB9742}" srcOrd="5" destOrd="0" presId="urn:microsoft.com/office/officeart/2005/8/layout/cycle8"/>
    <dgm:cxn modelId="{7156AFBD-EB7F-43BF-8285-878D6D893293}" type="presParOf" srcId="{CCBE344A-8B5A-4FB6-BFC2-AE0B1979015F}" destId="{8AB4AAD3-773B-4117-A3FD-B4F8C71A0BE7}" srcOrd="6" destOrd="0" presId="urn:microsoft.com/office/officeart/2005/8/layout/cycle8"/>
    <dgm:cxn modelId="{C21A1A5C-09A5-4459-A2E3-DA9DD5704129}" type="presParOf" srcId="{CCBE344A-8B5A-4FB6-BFC2-AE0B1979015F}" destId="{F89D15EF-57CF-4663-8D6F-ABAE96A1A2D7}" srcOrd="7" destOrd="0" presId="urn:microsoft.com/office/officeart/2005/8/layout/cycle8"/>
    <dgm:cxn modelId="{D0B90568-2124-4BF9-BFC4-D1F5D6533EAD}" type="presParOf" srcId="{CCBE344A-8B5A-4FB6-BFC2-AE0B1979015F}" destId="{2E770B16-8E24-473B-B43E-97D820FB065A}" srcOrd="8" destOrd="0" presId="urn:microsoft.com/office/officeart/2005/8/layout/cycle8"/>
    <dgm:cxn modelId="{12D7CBD5-974B-423F-800B-1336F31DD896}" type="presParOf" srcId="{CCBE344A-8B5A-4FB6-BFC2-AE0B1979015F}" destId="{876DE7ED-AAA6-4F30-A250-B554AB81BAE9}" srcOrd="9" destOrd="0" presId="urn:microsoft.com/office/officeart/2005/8/layout/cycle8"/>
    <dgm:cxn modelId="{81111067-BE1C-45B5-822C-62DD1CD44330}" type="presParOf" srcId="{CCBE344A-8B5A-4FB6-BFC2-AE0B1979015F}" destId="{3F664DF1-4065-415B-9AC2-9842F33AA947}" srcOrd="10" destOrd="0" presId="urn:microsoft.com/office/officeart/2005/8/layout/cycle8"/>
    <dgm:cxn modelId="{32754C01-13C1-4BD1-97A7-0FDD3D47ADA2}" type="presParOf" srcId="{CCBE344A-8B5A-4FB6-BFC2-AE0B1979015F}" destId="{71E0783F-F993-4CC8-97B3-4FCD3E4D44C3}" srcOrd="11" destOrd="0" presId="urn:microsoft.com/office/officeart/2005/8/layout/cycle8"/>
    <dgm:cxn modelId="{2B4C283B-8C5D-417A-89B4-1A65035D785F}" type="presParOf" srcId="{CCBE344A-8B5A-4FB6-BFC2-AE0B1979015F}" destId="{DD0B8BB1-BA6C-4317-9E13-E89F12352870}" srcOrd="12" destOrd="0" presId="urn:microsoft.com/office/officeart/2005/8/layout/cycle8"/>
    <dgm:cxn modelId="{46DDA19A-5604-45D1-9A94-E2A23EF80999}" type="presParOf" srcId="{CCBE344A-8B5A-4FB6-BFC2-AE0B1979015F}" destId="{F4E02FDE-3DA4-4460-BE32-4383FE2278F0}" srcOrd="13" destOrd="0" presId="urn:microsoft.com/office/officeart/2005/8/layout/cycle8"/>
    <dgm:cxn modelId="{6D6A9762-4630-4227-B96A-67897297A951}" type="presParOf" srcId="{CCBE344A-8B5A-4FB6-BFC2-AE0B1979015F}" destId="{2FC59E2C-9CB8-44E9-834A-295FDF306C52}" srcOrd="14" destOrd="0" presId="urn:microsoft.com/office/officeart/2005/8/layout/cycle8"/>
    <dgm:cxn modelId="{BD1E766D-323B-48E5-AD9B-84C8DB3F9E47}" type="presParOf" srcId="{CCBE344A-8B5A-4FB6-BFC2-AE0B1979015F}" destId="{DCB4843C-4212-4FF3-B120-D5DBE5040C1E}" srcOrd="15" destOrd="0" presId="urn:microsoft.com/office/officeart/2005/8/layout/cycle8"/>
    <dgm:cxn modelId="{8C0ED071-C36D-4D3D-A925-ECA0D8BD8786}" type="presParOf" srcId="{CCBE344A-8B5A-4FB6-BFC2-AE0B1979015F}" destId="{551BFF71-F265-49DF-875B-93FB4292A6F7}" srcOrd="16" destOrd="0" presId="urn:microsoft.com/office/officeart/2005/8/layout/cycle8"/>
    <dgm:cxn modelId="{DA05A9FB-E759-4FC8-AA4C-924721DEC23E}" type="presParOf" srcId="{CCBE344A-8B5A-4FB6-BFC2-AE0B1979015F}" destId="{6BC0A870-B910-4CC5-B75D-33B34DA362DE}" srcOrd="17" destOrd="0" presId="urn:microsoft.com/office/officeart/2005/8/layout/cycle8"/>
    <dgm:cxn modelId="{477B170B-D5CB-4E16-973E-AFC6AB384377}" type="presParOf" srcId="{CCBE344A-8B5A-4FB6-BFC2-AE0B1979015F}" destId="{D990A94D-999B-4D4A-BB92-FDB5F30F3DFD}" srcOrd="18" destOrd="0" presId="urn:microsoft.com/office/officeart/2005/8/layout/cycle8"/>
    <dgm:cxn modelId="{0343A4C7-8812-477D-AE02-336C9FB64AA1}" type="presParOf" srcId="{CCBE344A-8B5A-4FB6-BFC2-AE0B1979015F}" destId="{3E7F1971-2957-4B23-AB57-F5D2AC99723B}" srcOrd="19" destOrd="0" presId="urn:microsoft.com/office/officeart/2005/8/layout/cycle8"/>
    <dgm:cxn modelId="{A7E8C5F7-03C1-4800-B1BE-BB437702DA2B}" type="presParOf" srcId="{CCBE344A-8B5A-4FB6-BFC2-AE0B1979015F}" destId="{7381F452-4A02-46D9-8E04-0ADEC2B5FCE1}" srcOrd="20" destOrd="0" presId="urn:microsoft.com/office/officeart/2005/8/layout/cycle8"/>
    <dgm:cxn modelId="{76EAB552-7150-443C-BBB8-6B262C9DD9EE}" type="presParOf" srcId="{CCBE344A-8B5A-4FB6-BFC2-AE0B1979015F}" destId="{ECB680E2-625B-489A-A45F-E537569B34E7}" srcOrd="21" destOrd="0" presId="urn:microsoft.com/office/officeart/2005/8/layout/cycle8"/>
    <dgm:cxn modelId="{032DAF9A-129E-4BA1-BEBF-9BA08C694291}" type="presParOf" srcId="{CCBE344A-8B5A-4FB6-BFC2-AE0B1979015F}" destId="{91D783B6-8EF5-4DFE-BB33-526FA19FC6C6}" srcOrd="22" destOrd="0" presId="urn:microsoft.com/office/officeart/2005/8/layout/cycle8"/>
    <dgm:cxn modelId="{1CBA5E47-6C07-4546-BCCC-F4BE00FC97EA}" type="presParOf" srcId="{CCBE344A-8B5A-4FB6-BFC2-AE0B1979015F}" destId="{1136D2EC-04F8-484D-B402-6CE8FEBF69FA}" srcOrd="23" destOrd="0" presId="urn:microsoft.com/office/officeart/2005/8/layout/cycle8"/>
    <dgm:cxn modelId="{4EDF6CEE-7649-4E51-9714-C70230FB7765}" type="presParOf" srcId="{CCBE344A-8B5A-4FB6-BFC2-AE0B1979015F}" destId="{6A931EA7-02F5-423E-833C-B639354B5CAF}" srcOrd="24" destOrd="0" presId="urn:microsoft.com/office/officeart/2005/8/layout/cycle8"/>
    <dgm:cxn modelId="{37F191AF-65BA-4720-82BA-9DB5063F534B}" type="presParOf" srcId="{CCBE344A-8B5A-4FB6-BFC2-AE0B1979015F}" destId="{1C0B78C0-8D7B-422F-BC9C-3791F1F8EE6E}" srcOrd="25" destOrd="0" presId="urn:microsoft.com/office/officeart/2005/8/layout/cycle8"/>
    <dgm:cxn modelId="{73A23625-B3FB-4E10-BA0C-BA2D814983DE}" type="presParOf" srcId="{CCBE344A-8B5A-4FB6-BFC2-AE0B1979015F}" destId="{1F727F2A-7E7C-4968-A31C-FE5B53D4C859}" srcOrd="26" destOrd="0" presId="urn:microsoft.com/office/officeart/2005/8/layout/cycle8"/>
    <dgm:cxn modelId="{E9D902AF-F3F5-4C21-B108-34969BFD8065}" type="presParOf" srcId="{CCBE344A-8B5A-4FB6-BFC2-AE0B1979015F}" destId="{684DD4E4-75BD-46E5-9217-D87229D7A201}" srcOrd="27" destOrd="0" presId="urn:microsoft.com/office/officeart/2005/8/layout/cycle8"/>
    <dgm:cxn modelId="{784AE107-470E-426C-89A3-58EEAE31386D}" type="presParOf" srcId="{CCBE344A-8B5A-4FB6-BFC2-AE0B1979015F}" destId="{A4E1E410-7D13-4FAD-B877-060506014F0B}" srcOrd="28" destOrd="0" presId="urn:microsoft.com/office/officeart/2005/8/layout/cycle8"/>
    <dgm:cxn modelId="{02F6B079-5586-4984-81E5-9A767DACEB6E}" type="presParOf" srcId="{CCBE344A-8B5A-4FB6-BFC2-AE0B1979015F}" destId="{FE7107EB-9EC2-4D0E-B613-A9A9AE1A087D}" srcOrd="29" destOrd="0" presId="urn:microsoft.com/office/officeart/2005/8/layout/cycle8"/>
    <dgm:cxn modelId="{59F777AF-086C-43C7-A80A-A52FE45D732B}" type="presParOf" srcId="{CCBE344A-8B5A-4FB6-BFC2-AE0B1979015F}" destId="{42136418-39F2-45E3-BF17-2C50622AB8EA}" srcOrd="30" destOrd="0" presId="urn:microsoft.com/office/officeart/2005/8/layout/cycle8"/>
    <dgm:cxn modelId="{17138D5F-3CD9-4356-B0FF-260C7F7EFA51}" type="presParOf" srcId="{CCBE344A-8B5A-4FB6-BFC2-AE0B1979015F}" destId="{9C4FF496-3513-4CB7-9DD6-C9A0D265259F}" srcOrd="31" destOrd="0" presId="urn:microsoft.com/office/officeart/2005/8/layout/cycle8"/>
    <dgm:cxn modelId="{06A80C52-949D-4088-B735-E5894CDE96F5}" type="presParOf" srcId="{CCBE344A-8B5A-4FB6-BFC2-AE0B1979015F}" destId="{B2449B01-F0A7-45C6-9606-CBB6FBC4A4FF}" srcOrd="32" destOrd="0" presId="urn:microsoft.com/office/officeart/2005/8/layout/cycle8"/>
    <dgm:cxn modelId="{097E1F6A-32C0-4BD5-8663-7D9F4C554FF8}" type="presParOf" srcId="{CCBE344A-8B5A-4FB6-BFC2-AE0B1979015F}" destId="{45DA2EAC-0D5B-430B-8C5E-C0F4F1345D07}" srcOrd="33" destOrd="0" presId="urn:microsoft.com/office/officeart/2005/8/layout/cycle8"/>
    <dgm:cxn modelId="{832F926F-9BE9-4E3C-ABB6-AC12646D88F8}" type="presParOf" srcId="{CCBE344A-8B5A-4FB6-BFC2-AE0B1979015F}" destId="{FB933C5C-B81B-471F-86EB-8FE0EED025DB}" srcOrd="3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D1E6AEF0-54CF-4D31-B1EA-74EE977241EF}" type="doc">
      <dgm:prSet loTypeId="urn:microsoft.com/office/officeart/2005/8/layout/cycle8" loCatId="cycle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94C0A8B-BECC-4E95-B054-0BED9A80FEEB}">
      <dgm:prSet phldrT="[Text]"/>
      <dgm:spPr>
        <a:solidFill>
          <a:schemeClr val="accent5"/>
        </a:solidFill>
      </dgm:spPr>
      <dgm:t>
        <a:bodyPr/>
        <a:lstStyle/>
        <a:p>
          <a:r>
            <a:rPr lang="en-US" dirty="0"/>
            <a:t>drawing(s)</a:t>
          </a:r>
        </a:p>
      </dgm:t>
    </dgm:pt>
    <dgm:pt modelId="{F714A743-DED0-43EE-99B8-9464E29BD1B2}" type="parTrans" cxnId="{480EC202-44CF-4449-A4A4-3123E9AD1DC7}">
      <dgm:prSet/>
      <dgm:spPr/>
      <dgm:t>
        <a:bodyPr/>
        <a:lstStyle/>
        <a:p>
          <a:endParaRPr lang="en-US"/>
        </a:p>
      </dgm:t>
    </dgm:pt>
    <dgm:pt modelId="{002139D7-3365-4C9A-930B-847795CD97C9}" type="sibTrans" cxnId="{480EC202-44CF-4449-A4A4-3123E9AD1DC7}">
      <dgm:prSet/>
      <dgm:spPr/>
      <dgm:t>
        <a:bodyPr/>
        <a:lstStyle/>
        <a:p>
          <a:endParaRPr lang="en-US"/>
        </a:p>
      </dgm:t>
    </dgm:pt>
    <dgm:pt modelId="{BAB1F2F8-DC95-4175-AB5A-349D52240ECA}">
      <dgm:prSet phldrT="[Text]"/>
      <dgm:spPr/>
      <dgm:t>
        <a:bodyPr/>
        <a:lstStyle/>
        <a:p>
          <a:r>
            <a:rPr lang="en-US" dirty="0"/>
            <a:t>flush</a:t>
          </a:r>
        </a:p>
      </dgm:t>
    </dgm:pt>
    <dgm:pt modelId="{CF699F23-B618-4E8F-891D-8E44711561A6}" type="parTrans" cxnId="{A1621025-9FC8-4344-8681-170B0AC09BFB}">
      <dgm:prSet/>
      <dgm:spPr/>
      <dgm:t>
        <a:bodyPr/>
        <a:lstStyle/>
        <a:p>
          <a:endParaRPr lang="en-US"/>
        </a:p>
      </dgm:t>
    </dgm:pt>
    <dgm:pt modelId="{6E47AB72-2BCC-4083-A2FC-9198F157EDEE}" type="sibTrans" cxnId="{A1621025-9FC8-4344-8681-170B0AC09BFB}">
      <dgm:prSet/>
      <dgm:spPr/>
      <dgm:t>
        <a:bodyPr/>
        <a:lstStyle/>
        <a:p>
          <a:endParaRPr lang="en-US"/>
        </a:p>
      </dgm:t>
    </dgm:pt>
    <dgm:pt modelId="{CE3A8F5D-9D72-48FA-BAC8-5203C22AB534}">
      <dgm:prSet phldrT="[Text]"/>
      <dgm:spPr>
        <a:solidFill>
          <a:schemeClr val="tx2"/>
        </a:solidFill>
      </dgm:spPr>
      <dgm:t>
        <a:bodyPr/>
        <a:lstStyle/>
        <a:p>
          <a:r>
            <a:rPr lang="en-US" dirty="0"/>
            <a:t>post-flush</a:t>
          </a:r>
        </a:p>
      </dgm:t>
    </dgm:pt>
    <dgm:pt modelId="{10256D33-EBC8-4B37-B863-3404F0CB91B8}" type="parTrans" cxnId="{4EE92F47-3739-43EA-A318-0ECAC50EC41D}">
      <dgm:prSet/>
      <dgm:spPr/>
      <dgm:t>
        <a:bodyPr/>
        <a:lstStyle/>
        <a:p>
          <a:endParaRPr lang="en-US"/>
        </a:p>
      </dgm:t>
    </dgm:pt>
    <dgm:pt modelId="{15213490-9D2E-4194-8503-A4D3561ADB3B}" type="sibTrans" cxnId="{4EE92F47-3739-43EA-A318-0ECAC50EC41D}">
      <dgm:prSet/>
      <dgm:spPr/>
      <dgm:t>
        <a:bodyPr/>
        <a:lstStyle/>
        <a:p>
          <a:endParaRPr lang="en-US"/>
        </a:p>
      </dgm:t>
    </dgm:pt>
    <dgm:pt modelId="{CCBE344A-8B5A-4FB6-BFC2-AE0B1979015F}" type="pres">
      <dgm:prSet presAssocID="{D1E6AEF0-54CF-4D31-B1EA-74EE977241EF}" presName="compositeShape" presStyleCnt="0">
        <dgm:presLayoutVars>
          <dgm:chMax val="7"/>
          <dgm:dir/>
          <dgm:resizeHandles val="exact"/>
        </dgm:presLayoutVars>
      </dgm:prSet>
      <dgm:spPr/>
    </dgm:pt>
    <dgm:pt modelId="{59E6C47D-9D87-4971-AF35-010ECE88A0B1}" type="pres">
      <dgm:prSet presAssocID="{D1E6AEF0-54CF-4D31-B1EA-74EE977241EF}" presName="wedge1" presStyleLbl="node1" presStyleIdx="0" presStyleCnt="3"/>
      <dgm:spPr/>
    </dgm:pt>
    <dgm:pt modelId="{8776B4A0-289E-462C-A9D2-A9958005A54D}" type="pres">
      <dgm:prSet presAssocID="{D1E6AEF0-54CF-4D31-B1EA-74EE977241EF}" presName="dummy1a" presStyleCnt="0"/>
      <dgm:spPr/>
    </dgm:pt>
    <dgm:pt modelId="{57DDB15B-BF69-4C24-8D84-B3387C3925C0}" type="pres">
      <dgm:prSet presAssocID="{D1E6AEF0-54CF-4D31-B1EA-74EE977241EF}" presName="dummy1b" presStyleCnt="0"/>
      <dgm:spPr/>
    </dgm:pt>
    <dgm:pt modelId="{F65DBDDD-047E-410D-95E3-35DFB47C9FE4}" type="pres">
      <dgm:prSet presAssocID="{D1E6AEF0-54CF-4D31-B1EA-74EE977241EF}" presName="wedge1Tx" presStyleLbl="node1" presStyleIdx="0" presStyleCnt="3">
        <dgm:presLayoutVars>
          <dgm:chMax val="0"/>
          <dgm:chPref val="0"/>
          <dgm:bulletEnabled val="1"/>
        </dgm:presLayoutVars>
      </dgm:prSet>
      <dgm:spPr/>
    </dgm:pt>
    <dgm:pt modelId="{1E1BD01A-CDA7-468F-B5E5-C0D4385A5506}" type="pres">
      <dgm:prSet presAssocID="{D1E6AEF0-54CF-4D31-B1EA-74EE977241EF}" presName="wedge2" presStyleLbl="node1" presStyleIdx="1" presStyleCnt="3"/>
      <dgm:spPr/>
    </dgm:pt>
    <dgm:pt modelId="{A6194869-AA5D-482A-9496-0E9C3CBB9742}" type="pres">
      <dgm:prSet presAssocID="{D1E6AEF0-54CF-4D31-B1EA-74EE977241EF}" presName="dummy2a" presStyleCnt="0"/>
      <dgm:spPr/>
    </dgm:pt>
    <dgm:pt modelId="{8AB4AAD3-773B-4117-A3FD-B4F8C71A0BE7}" type="pres">
      <dgm:prSet presAssocID="{D1E6AEF0-54CF-4D31-B1EA-74EE977241EF}" presName="dummy2b" presStyleCnt="0"/>
      <dgm:spPr/>
    </dgm:pt>
    <dgm:pt modelId="{F89D15EF-57CF-4663-8D6F-ABAE96A1A2D7}" type="pres">
      <dgm:prSet presAssocID="{D1E6AEF0-54CF-4D31-B1EA-74EE977241EF}" presName="wedge2Tx" presStyleLbl="node1" presStyleIdx="1" presStyleCnt="3">
        <dgm:presLayoutVars>
          <dgm:chMax val="0"/>
          <dgm:chPref val="0"/>
          <dgm:bulletEnabled val="1"/>
        </dgm:presLayoutVars>
      </dgm:prSet>
      <dgm:spPr/>
    </dgm:pt>
    <dgm:pt modelId="{CE836C16-5833-431F-8E4E-3F683C50B550}" type="pres">
      <dgm:prSet presAssocID="{D1E6AEF0-54CF-4D31-B1EA-74EE977241EF}" presName="wedge3" presStyleLbl="node1" presStyleIdx="2" presStyleCnt="3"/>
      <dgm:spPr/>
    </dgm:pt>
    <dgm:pt modelId="{A6BAD358-476B-4445-BD03-1805721E1484}" type="pres">
      <dgm:prSet presAssocID="{D1E6AEF0-54CF-4D31-B1EA-74EE977241EF}" presName="dummy3a" presStyleCnt="0"/>
      <dgm:spPr/>
    </dgm:pt>
    <dgm:pt modelId="{D6CE29FF-1DE0-4F82-AB86-63A3FFD3F562}" type="pres">
      <dgm:prSet presAssocID="{D1E6AEF0-54CF-4D31-B1EA-74EE977241EF}" presName="dummy3b" presStyleCnt="0"/>
      <dgm:spPr/>
    </dgm:pt>
    <dgm:pt modelId="{52521D05-CF23-46B2-996B-0C0B3A482BC7}" type="pres">
      <dgm:prSet presAssocID="{D1E6AEF0-54CF-4D31-B1EA-74EE977241EF}" presName="wedge3Tx" presStyleLbl="node1" presStyleIdx="2" presStyleCnt="3">
        <dgm:presLayoutVars>
          <dgm:chMax val="0"/>
          <dgm:chPref val="0"/>
          <dgm:bulletEnabled val="1"/>
        </dgm:presLayoutVars>
      </dgm:prSet>
      <dgm:spPr/>
    </dgm:pt>
    <dgm:pt modelId="{F42D5895-0BDA-462D-B6BC-071E5FCA251F}" type="pres">
      <dgm:prSet presAssocID="{002139D7-3365-4C9A-930B-847795CD97C9}" presName="arrowWedge1" presStyleLbl="fgSibTrans2D1" presStyleIdx="0" presStyleCnt="3"/>
      <dgm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5B43D276-733A-417A-A2B6-B825ADADFCAA}" type="pres">
      <dgm:prSet presAssocID="{6E47AB72-2BCC-4083-A2FC-9198F157EDEE}" presName="arrowWedge2" presStyleLbl="fgSibTrans2D1" presStyleIdx="1" presStyleCnt="3"/>
      <dgm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  <dgm:pt modelId="{26A2DA0D-A9F6-467B-B349-FD362AB684AF}" type="pres">
      <dgm:prSet presAssocID="{15213490-9D2E-4194-8503-A4D3561ADB3B}" presName="arrowWedge3" presStyleLbl="fgSibTrans2D1" presStyleIdx="2" presStyleCnt="3"/>
      <dgm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gm:spPr>
    </dgm:pt>
  </dgm:ptLst>
  <dgm:cxnLst>
    <dgm:cxn modelId="{480EC202-44CF-4449-A4A4-3123E9AD1DC7}" srcId="{D1E6AEF0-54CF-4D31-B1EA-74EE977241EF}" destId="{C94C0A8B-BECC-4E95-B054-0BED9A80FEEB}" srcOrd="0" destOrd="0" parTransId="{F714A743-DED0-43EE-99B8-9464E29BD1B2}" sibTransId="{002139D7-3365-4C9A-930B-847795CD97C9}"/>
    <dgm:cxn modelId="{CAA91213-73B6-4CD9-8298-086D65BF29EA}" type="presOf" srcId="{CE3A8F5D-9D72-48FA-BAC8-5203C22AB534}" destId="{52521D05-CF23-46B2-996B-0C0B3A482BC7}" srcOrd="1" destOrd="0" presId="urn:microsoft.com/office/officeart/2005/8/layout/cycle8"/>
    <dgm:cxn modelId="{A1621025-9FC8-4344-8681-170B0AC09BFB}" srcId="{D1E6AEF0-54CF-4D31-B1EA-74EE977241EF}" destId="{BAB1F2F8-DC95-4175-AB5A-349D52240ECA}" srcOrd="1" destOrd="0" parTransId="{CF699F23-B618-4E8F-891D-8E44711561A6}" sibTransId="{6E47AB72-2BCC-4083-A2FC-9198F157EDEE}"/>
    <dgm:cxn modelId="{B266EC61-EAB1-4549-B4A9-BCA497E24517}" type="presOf" srcId="{BAB1F2F8-DC95-4175-AB5A-349D52240ECA}" destId="{F89D15EF-57CF-4663-8D6F-ABAE96A1A2D7}" srcOrd="1" destOrd="0" presId="urn:microsoft.com/office/officeart/2005/8/layout/cycle8"/>
    <dgm:cxn modelId="{4EE92F47-3739-43EA-A318-0ECAC50EC41D}" srcId="{D1E6AEF0-54CF-4D31-B1EA-74EE977241EF}" destId="{CE3A8F5D-9D72-48FA-BAC8-5203C22AB534}" srcOrd="2" destOrd="0" parTransId="{10256D33-EBC8-4B37-B863-3404F0CB91B8}" sibTransId="{15213490-9D2E-4194-8503-A4D3561ADB3B}"/>
    <dgm:cxn modelId="{FF0AED7F-71B6-420F-BD28-2784D1BF4FD0}" type="presOf" srcId="{D1E6AEF0-54CF-4D31-B1EA-74EE977241EF}" destId="{CCBE344A-8B5A-4FB6-BFC2-AE0B1979015F}" srcOrd="0" destOrd="0" presId="urn:microsoft.com/office/officeart/2005/8/layout/cycle8"/>
    <dgm:cxn modelId="{60D9F88E-F93F-4983-AD26-B97835F618D2}" type="presOf" srcId="{C94C0A8B-BECC-4E95-B054-0BED9A80FEEB}" destId="{F65DBDDD-047E-410D-95E3-35DFB47C9FE4}" srcOrd="1" destOrd="0" presId="urn:microsoft.com/office/officeart/2005/8/layout/cycle8"/>
    <dgm:cxn modelId="{99DCDB95-A0D8-4C5C-8833-33050414763E}" type="presOf" srcId="{CE3A8F5D-9D72-48FA-BAC8-5203C22AB534}" destId="{CE836C16-5833-431F-8E4E-3F683C50B550}" srcOrd="0" destOrd="0" presId="urn:microsoft.com/office/officeart/2005/8/layout/cycle8"/>
    <dgm:cxn modelId="{7BD303EE-C917-40D0-B35B-E599924099C2}" type="presOf" srcId="{C94C0A8B-BECC-4E95-B054-0BED9A80FEEB}" destId="{59E6C47D-9D87-4971-AF35-010ECE88A0B1}" srcOrd="0" destOrd="0" presId="urn:microsoft.com/office/officeart/2005/8/layout/cycle8"/>
    <dgm:cxn modelId="{FAAB6AFD-9CF6-4919-BE36-2CFABA4050BA}" type="presOf" srcId="{BAB1F2F8-DC95-4175-AB5A-349D52240ECA}" destId="{1E1BD01A-CDA7-468F-B5E5-C0D4385A5506}" srcOrd="0" destOrd="0" presId="urn:microsoft.com/office/officeart/2005/8/layout/cycle8"/>
    <dgm:cxn modelId="{E315022A-EBAB-41C6-B5C0-0B43E83C9CC7}" type="presParOf" srcId="{CCBE344A-8B5A-4FB6-BFC2-AE0B1979015F}" destId="{59E6C47D-9D87-4971-AF35-010ECE88A0B1}" srcOrd="0" destOrd="0" presId="urn:microsoft.com/office/officeart/2005/8/layout/cycle8"/>
    <dgm:cxn modelId="{37CBB1B2-F004-4940-B5B2-6BF5855752B5}" type="presParOf" srcId="{CCBE344A-8B5A-4FB6-BFC2-AE0B1979015F}" destId="{8776B4A0-289E-462C-A9D2-A9958005A54D}" srcOrd="1" destOrd="0" presId="urn:microsoft.com/office/officeart/2005/8/layout/cycle8"/>
    <dgm:cxn modelId="{3F232FD3-CEB3-47B3-88D0-AF6C1D3B8DAF}" type="presParOf" srcId="{CCBE344A-8B5A-4FB6-BFC2-AE0B1979015F}" destId="{57DDB15B-BF69-4C24-8D84-B3387C3925C0}" srcOrd="2" destOrd="0" presId="urn:microsoft.com/office/officeart/2005/8/layout/cycle8"/>
    <dgm:cxn modelId="{BEC136B1-FA47-47F2-975E-1D6E77D964B0}" type="presParOf" srcId="{CCBE344A-8B5A-4FB6-BFC2-AE0B1979015F}" destId="{F65DBDDD-047E-410D-95E3-35DFB47C9FE4}" srcOrd="3" destOrd="0" presId="urn:microsoft.com/office/officeart/2005/8/layout/cycle8"/>
    <dgm:cxn modelId="{59760125-28CF-4227-9365-53F781B23982}" type="presParOf" srcId="{CCBE344A-8B5A-4FB6-BFC2-AE0B1979015F}" destId="{1E1BD01A-CDA7-468F-B5E5-C0D4385A5506}" srcOrd="4" destOrd="0" presId="urn:microsoft.com/office/officeart/2005/8/layout/cycle8"/>
    <dgm:cxn modelId="{119F7638-4CA1-4D39-BB61-7D8CC6997C94}" type="presParOf" srcId="{CCBE344A-8B5A-4FB6-BFC2-AE0B1979015F}" destId="{A6194869-AA5D-482A-9496-0E9C3CBB9742}" srcOrd="5" destOrd="0" presId="urn:microsoft.com/office/officeart/2005/8/layout/cycle8"/>
    <dgm:cxn modelId="{E0935A4F-4834-4180-9321-146DE9E468E5}" type="presParOf" srcId="{CCBE344A-8B5A-4FB6-BFC2-AE0B1979015F}" destId="{8AB4AAD3-773B-4117-A3FD-B4F8C71A0BE7}" srcOrd="6" destOrd="0" presId="urn:microsoft.com/office/officeart/2005/8/layout/cycle8"/>
    <dgm:cxn modelId="{AD4734A3-6592-4B1A-B703-E902E72744F9}" type="presParOf" srcId="{CCBE344A-8B5A-4FB6-BFC2-AE0B1979015F}" destId="{F89D15EF-57CF-4663-8D6F-ABAE96A1A2D7}" srcOrd="7" destOrd="0" presId="urn:microsoft.com/office/officeart/2005/8/layout/cycle8"/>
    <dgm:cxn modelId="{E03D7A5F-C475-4995-B846-31A3FD201B85}" type="presParOf" srcId="{CCBE344A-8B5A-4FB6-BFC2-AE0B1979015F}" destId="{CE836C16-5833-431F-8E4E-3F683C50B550}" srcOrd="8" destOrd="0" presId="urn:microsoft.com/office/officeart/2005/8/layout/cycle8"/>
    <dgm:cxn modelId="{B0B3C567-033D-49EE-925F-7F58A209F07A}" type="presParOf" srcId="{CCBE344A-8B5A-4FB6-BFC2-AE0B1979015F}" destId="{A6BAD358-476B-4445-BD03-1805721E1484}" srcOrd="9" destOrd="0" presId="urn:microsoft.com/office/officeart/2005/8/layout/cycle8"/>
    <dgm:cxn modelId="{A9FF9F97-CBF4-4FAD-BE17-80D11C28CFAD}" type="presParOf" srcId="{CCBE344A-8B5A-4FB6-BFC2-AE0B1979015F}" destId="{D6CE29FF-1DE0-4F82-AB86-63A3FFD3F562}" srcOrd="10" destOrd="0" presId="urn:microsoft.com/office/officeart/2005/8/layout/cycle8"/>
    <dgm:cxn modelId="{25C9027B-9976-4785-B0EB-B4B42A8B0AB8}" type="presParOf" srcId="{CCBE344A-8B5A-4FB6-BFC2-AE0B1979015F}" destId="{52521D05-CF23-46B2-996B-0C0B3A482BC7}" srcOrd="11" destOrd="0" presId="urn:microsoft.com/office/officeart/2005/8/layout/cycle8"/>
    <dgm:cxn modelId="{BDCD6AA3-59BC-4212-99DB-79A31A7F8D60}" type="presParOf" srcId="{CCBE344A-8B5A-4FB6-BFC2-AE0B1979015F}" destId="{F42D5895-0BDA-462D-B6BC-071E5FCA251F}" srcOrd="12" destOrd="0" presId="urn:microsoft.com/office/officeart/2005/8/layout/cycle8"/>
    <dgm:cxn modelId="{FEC053C8-5B9E-46BD-8C94-C7DF44179908}" type="presParOf" srcId="{CCBE344A-8B5A-4FB6-BFC2-AE0B1979015F}" destId="{5B43D276-733A-417A-A2B6-B825ADADFCAA}" srcOrd="13" destOrd="0" presId="urn:microsoft.com/office/officeart/2005/8/layout/cycle8"/>
    <dgm:cxn modelId="{02D07D05-E979-4018-8FCD-4EAA10A131D3}" type="presParOf" srcId="{CCBE344A-8B5A-4FB6-BFC2-AE0B1979015F}" destId="{26A2DA0D-A9F6-467B-B349-FD362AB684AF}" srcOrd="14" destOrd="0" presId="urn:microsoft.com/office/officeart/2005/8/layout/cycle8"/>
  </dgm:cxnLst>
  <dgm:bg/>
  <dgm:whole/>
  <dgm:extLst>
    <a:ext uri="http://schemas.microsoft.com/office/drawing/2008/diagram">
      <dsp:dataModelExt xmlns:dsp="http://schemas.microsoft.com/office/drawing/2008/diagram" relId="rId12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172642" y="189672"/>
          <a:ext cx="2611881" cy="2611881"/>
        </a:xfrm>
        <a:prstGeom prst="pie">
          <a:avLst>
            <a:gd name="adj1" fmla="val 16200000"/>
            <a:gd name="adj2" fmla="val 19285716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544812" y="432204"/>
        <a:ext cx="621876" cy="497501"/>
      </dsp:txXfrm>
    </dsp:sp>
    <dsp:sp modelId="{1E1BD01A-CDA7-468F-B5E5-C0D4385A5506}">
      <dsp:nvSpPr>
        <dsp:cNvPr id="0" name=""/>
        <dsp:cNvSpPr/>
      </dsp:nvSpPr>
      <dsp:spPr>
        <a:xfrm>
          <a:off x="1206223" y="231649"/>
          <a:ext cx="2611881" cy="2611881"/>
        </a:xfrm>
        <a:prstGeom prst="pie">
          <a:avLst>
            <a:gd name="adj1" fmla="val 19285716"/>
            <a:gd name="adj2" fmla="val 77142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3970" tIns="13970" rIns="13970" bIns="13970" numCol="1" spcCol="1270" anchor="ctr" anchorCtr="0">
          <a:noAutofit/>
        </a:bodyPr>
        <a:lstStyle/>
        <a:p>
          <a:pPr marL="0" lvl="0" indent="0" algn="ctr" defTabSz="466725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50" kern="1200" dirty="0"/>
            <a:t>drawing(s)</a:t>
          </a:r>
        </a:p>
      </dsp:txBody>
      <dsp:txXfrm>
        <a:off x="2980126" y="1178456"/>
        <a:ext cx="715158" cy="435313"/>
      </dsp:txXfrm>
    </dsp:sp>
    <dsp:sp modelId="{2E770B16-8E24-473B-B43E-97D820FB065A}">
      <dsp:nvSpPr>
        <dsp:cNvPr id="0" name=""/>
        <dsp:cNvSpPr/>
      </dsp:nvSpPr>
      <dsp:spPr>
        <a:xfrm>
          <a:off x="1194096" y="284508"/>
          <a:ext cx="2611881" cy="2611881"/>
        </a:xfrm>
        <a:prstGeom prst="pie">
          <a:avLst>
            <a:gd name="adj1" fmla="val 771428"/>
            <a:gd name="adj2" fmla="val 3857143"/>
          </a:avLst>
        </a:prstGeom>
        <a:solidFill>
          <a:schemeClr val="accent6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new region</a:t>
          </a:r>
        </a:p>
      </dsp:txBody>
      <dsp:txXfrm>
        <a:off x="2871297" y="1831426"/>
        <a:ext cx="621876" cy="481954"/>
      </dsp:txXfrm>
    </dsp:sp>
    <dsp:sp modelId="{DD0B8BB1-BA6C-4317-9E13-E89F12352870}">
      <dsp:nvSpPr>
        <dsp:cNvPr id="0" name=""/>
        <dsp:cNvSpPr/>
      </dsp:nvSpPr>
      <dsp:spPr>
        <a:xfrm>
          <a:off x="1145590" y="307828"/>
          <a:ext cx="2611881" cy="2611881"/>
        </a:xfrm>
        <a:prstGeom prst="pie">
          <a:avLst>
            <a:gd name="adj1" fmla="val 3857226"/>
            <a:gd name="adj2" fmla="val 6942858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drawing(s)</a:t>
          </a:r>
        </a:p>
      </dsp:txBody>
      <dsp:txXfrm>
        <a:off x="2148366" y="2360021"/>
        <a:ext cx="606329" cy="435313"/>
      </dsp:txXfrm>
    </dsp:sp>
    <dsp:sp modelId="{551BFF71-F265-49DF-875B-93FB4292A6F7}">
      <dsp:nvSpPr>
        <dsp:cNvPr id="0" name=""/>
        <dsp:cNvSpPr/>
      </dsp:nvSpPr>
      <dsp:spPr>
        <a:xfrm>
          <a:off x="1097084" y="284508"/>
          <a:ext cx="2611881" cy="2611881"/>
        </a:xfrm>
        <a:prstGeom prst="pie">
          <a:avLst>
            <a:gd name="adj1" fmla="val 6942858"/>
            <a:gd name="adj2" fmla="val 10028574"/>
          </a:avLst>
        </a:prstGeom>
        <a:solidFill>
          <a:schemeClr val="accent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refresh</a:t>
          </a:r>
        </a:p>
      </dsp:txBody>
      <dsp:txXfrm>
        <a:off x="1409887" y="1831426"/>
        <a:ext cx="621876" cy="481954"/>
      </dsp:txXfrm>
    </dsp:sp>
    <dsp:sp modelId="{7381F452-4A02-46D9-8E04-0ADEC2B5FCE1}">
      <dsp:nvSpPr>
        <dsp:cNvPr id="0" name=""/>
        <dsp:cNvSpPr/>
      </dsp:nvSpPr>
      <dsp:spPr>
        <a:xfrm>
          <a:off x="1084957" y="231649"/>
          <a:ext cx="2611881" cy="2611881"/>
        </a:xfrm>
        <a:prstGeom prst="pie">
          <a:avLst>
            <a:gd name="adj1" fmla="val 10028574"/>
            <a:gd name="adj2" fmla="val 13114284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5240" tIns="15240" rIns="15240" bIns="15240" numCol="1" spcCol="1270" anchor="ctr" anchorCtr="0">
          <a:noAutofit/>
        </a:bodyPr>
        <a:lstStyle/>
        <a:p>
          <a:pPr marL="0" lvl="0" indent="0" algn="ctr" defTabSz="533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200" kern="1200" dirty="0"/>
            <a:t>flush</a:t>
          </a:r>
          <a:endParaRPr lang="en-US" sz="1100" kern="1200" dirty="0"/>
        </a:p>
      </dsp:txBody>
      <dsp:txXfrm>
        <a:off x="1207778" y="1178456"/>
        <a:ext cx="715158" cy="435313"/>
      </dsp:txXfrm>
    </dsp:sp>
    <dsp:sp modelId="{6A931EA7-02F5-423E-833C-B639354B5CAF}">
      <dsp:nvSpPr>
        <dsp:cNvPr id="0" name=""/>
        <dsp:cNvSpPr/>
      </dsp:nvSpPr>
      <dsp:spPr>
        <a:xfrm>
          <a:off x="1118538" y="189672"/>
          <a:ext cx="2611881" cy="2611881"/>
        </a:xfrm>
        <a:prstGeom prst="pie">
          <a:avLst>
            <a:gd name="adj1" fmla="val 13114284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2700" tIns="12700" rIns="12700" bIns="12700" numCol="1" spcCol="1270" anchor="ctr" anchorCtr="0">
          <a:noAutofit/>
        </a:bodyPr>
        <a:lstStyle/>
        <a:p>
          <a:pPr marL="0" lvl="0" indent="0" algn="ctr" defTabSz="444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000" kern="1200" dirty="0"/>
            <a:t>post-flush</a:t>
          </a:r>
        </a:p>
      </dsp:txBody>
      <dsp:txXfrm>
        <a:off x="1736373" y="432204"/>
        <a:ext cx="621876" cy="497501"/>
      </dsp:txXfrm>
    </dsp:sp>
    <dsp:sp modelId="{A4E1E410-7D13-4FAD-B877-060506014F0B}">
      <dsp:nvSpPr>
        <dsp:cNvPr id="0" name=""/>
        <dsp:cNvSpPr/>
      </dsp:nvSpPr>
      <dsp:spPr>
        <a:xfrm>
          <a:off x="1010823" y="27984"/>
          <a:ext cx="2935257" cy="2935257"/>
        </a:xfrm>
        <a:prstGeom prst="circularArrow">
          <a:avLst>
            <a:gd name="adj1" fmla="val 5085"/>
            <a:gd name="adj2" fmla="val 327528"/>
            <a:gd name="adj3" fmla="val 18957827"/>
            <a:gd name="adj4" fmla="val 16200343"/>
            <a:gd name="adj5" fmla="val 5932"/>
          </a:avLst>
        </a:prstGeom>
        <a:solidFill>
          <a:schemeClr val="bg1">
            <a:lumMod val="95000"/>
          </a:schemeClr>
        </a:solidFill>
        <a:ln>
          <a:solidFill>
            <a:schemeClr val="tx1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E7107EB-9EC2-4D0E-B613-A9A9AE1A087D}">
      <dsp:nvSpPr>
        <dsp:cNvPr id="0" name=""/>
        <dsp:cNvSpPr/>
      </dsp:nvSpPr>
      <dsp:spPr>
        <a:xfrm>
          <a:off x="1044616" y="70146"/>
          <a:ext cx="2935257" cy="2935257"/>
        </a:xfrm>
        <a:prstGeom prst="circularArrow">
          <a:avLst>
            <a:gd name="adj1" fmla="val 5085"/>
            <a:gd name="adj2" fmla="val 327528"/>
            <a:gd name="adj3" fmla="val 443744"/>
            <a:gd name="adj4" fmla="val 1928577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2136418-39F2-45E3-BF17-2C50622AB8EA}">
      <dsp:nvSpPr>
        <dsp:cNvPr id="0" name=""/>
        <dsp:cNvSpPr/>
      </dsp:nvSpPr>
      <dsp:spPr>
        <a:xfrm>
          <a:off x="1032446" y="122883"/>
          <a:ext cx="2935257" cy="2935257"/>
        </a:xfrm>
        <a:prstGeom prst="circularArrow">
          <a:avLst>
            <a:gd name="adj1" fmla="val 5085"/>
            <a:gd name="adj2" fmla="val 327528"/>
            <a:gd name="adj3" fmla="val 3529100"/>
            <a:gd name="adj4" fmla="val 770764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C4FF496-3513-4CB7-9DD6-C9A0D265259F}">
      <dsp:nvSpPr>
        <dsp:cNvPr id="0" name=""/>
        <dsp:cNvSpPr/>
      </dsp:nvSpPr>
      <dsp:spPr>
        <a:xfrm>
          <a:off x="983902" y="146072"/>
          <a:ext cx="2935257" cy="2935257"/>
        </a:xfrm>
        <a:prstGeom prst="circularArrow">
          <a:avLst>
            <a:gd name="adj1" fmla="val 5085"/>
            <a:gd name="adj2" fmla="val 327528"/>
            <a:gd name="adj3" fmla="val 6615046"/>
            <a:gd name="adj4" fmla="val 3857426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449B01-F0A7-45C6-9606-CBB6FBC4A4FF}">
      <dsp:nvSpPr>
        <dsp:cNvPr id="0" name=""/>
        <dsp:cNvSpPr/>
      </dsp:nvSpPr>
      <dsp:spPr>
        <a:xfrm>
          <a:off x="935358" y="122883"/>
          <a:ext cx="2935257" cy="2935257"/>
        </a:xfrm>
        <a:prstGeom prst="circularArrow">
          <a:avLst>
            <a:gd name="adj1" fmla="val 5085"/>
            <a:gd name="adj2" fmla="val 327528"/>
            <a:gd name="adj3" fmla="val 9701707"/>
            <a:gd name="adj4" fmla="val 6943371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5DA2EAC-0D5B-430B-8C5E-C0F4F1345D07}">
      <dsp:nvSpPr>
        <dsp:cNvPr id="0" name=""/>
        <dsp:cNvSpPr/>
      </dsp:nvSpPr>
      <dsp:spPr>
        <a:xfrm>
          <a:off x="923188" y="70146"/>
          <a:ext cx="2935257" cy="2935257"/>
        </a:xfrm>
        <a:prstGeom prst="circularArrow">
          <a:avLst>
            <a:gd name="adj1" fmla="val 5085"/>
            <a:gd name="adj2" fmla="val 327528"/>
            <a:gd name="adj3" fmla="val 12786695"/>
            <a:gd name="adj4" fmla="val 10028727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B933C5C-B81B-471F-86EB-8FE0EED025DB}">
      <dsp:nvSpPr>
        <dsp:cNvPr id="0" name=""/>
        <dsp:cNvSpPr/>
      </dsp:nvSpPr>
      <dsp:spPr>
        <a:xfrm>
          <a:off x="956981" y="27984"/>
          <a:ext cx="2935257" cy="2935257"/>
        </a:xfrm>
        <a:prstGeom prst="circularArrow">
          <a:avLst>
            <a:gd name="adj1" fmla="val 5085"/>
            <a:gd name="adj2" fmla="val 327528"/>
            <a:gd name="adj3" fmla="val 15872129"/>
            <a:gd name="adj4" fmla="val 13114645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9E6C47D-9D87-4971-AF35-010ECE88A0B1}">
      <dsp:nvSpPr>
        <dsp:cNvPr id="0" name=""/>
        <dsp:cNvSpPr/>
      </dsp:nvSpPr>
      <dsp:spPr>
        <a:xfrm>
          <a:off x="1201058" y="202109"/>
          <a:ext cx="2611881" cy="2611881"/>
        </a:xfrm>
        <a:prstGeom prst="pie">
          <a:avLst>
            <a:gd name="adj1" fmla="val 16200000"/>
            <a:gd name="adj2" fmla="val 1800000"/>
          </a:avLst>
        </a:prstGeom>
        <a:solidFill>
          <a:schemeClr val="accent5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drawing(s)</a:t>
          </a:r>
        </a:p>
      </dsp:txBody>
      <dsp:txXfrm>
        <a:off x="2577582" y="755580"/>
        <a:ext cx="932814" cy="777345"/>
      </dsp:txXfrm>
    </dsp:sp>
    <dsp:sp modelId="{1E1BD01A-CDA7-468F-B5E5-C0D4385A5506}">
      <dsp:nvSpPr>
        <dsp:cNvPr id="0" name=""/>
        <dsp:cNvSpPr/>
      </dsp:nvSpPr>
      <dsp:spPr>
        <a:xfrm>
          <a:off x="1147266" y="295391"/>
          <a:ext cx="2611881" cy="2611881"/>
        </a:xfrm>
        <a:prstGeom prst="pie">
          <a:avLst>
            <a:gd name="adj1" fmla="val 1800000"/>
            <a:gd name="adj2" fmla="val 900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flush</a:t>
          </a:r>
        </a:p>
      </dsp:txBody>
      <dsp:txXfrm>
        <a:off x="1769142" y="1990005"/>
        <a:ext cx="1399222" cy="684064"/>
      </dsp:txXfrm>
    </dsp:sp>
    <dsp:sp modelId="{CE836C16-5833-431F-8E4E-3F683C50B550}">
      <dsp:nvSpPr>
        <dsp:cNvPr id="0" name=""/>
        <dsp:cNvSpPr/>
      </dsp:nvSpPr>
      <dsp:spPr>
        <a:xfrm>
          <a:off x="1093473" y="202109"/>
          <a:ext cx="2611881" cy="2611881"/>
        </a:xfrm>
        <a:prstGeom prst="pie">
          <a:avLst>
            <a:gd name="adj1" fmla="val 9000000"/>
            <a:gd name="adj2" fmla="val 16200000"/>
          </a:avLst>
        </a:prstGeom>
        <a:solidFill>
          <a:schemeClr val="tx2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0320" tIns="20320" rIns="20320" bIns="2032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600" kern="1200" dirty="0"/>
            <a:t>post-flush</a:t>
          </a:r>
        </a:p>
      </dsp:txBody>
      <dsp:txXfrm>
        <a:off x="1396016" y="755580"/>
        <a:ext cx="932814" cy="777345"/>
      </dsp:txXfrm>
    </dsp:sp>
    <dsp:sp modelId="{F42D5895-0BDA-462D-B6BC-071E5FCA251F}">
      <dsp:nvSpPr>
        <dsp:cNvPr id="0" name=""/>
        <dsp:cNvSpPr/>
      </dsp:nvSpPr>
      <dsp:spPr>
        <a:xfrm>
          <a:off x="1039586" y="40421"/>
          <a:ext cx="2935257" cy="2935257"/>
        </a:xfrm>
        <a:prstGeom prst="circularArrow">
          <a:avLst>
            <a:gd name="adj1" fmla="val 5085"/>
            <a:gd name="adj2" fmla="val 327528"/>
            <a:gd name="adj3" fmla="val 1472472"/>
            <a:gd name="adj4" fmla="val 1619943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B43D276-733A-417A-A2B6-B825ADADFCAA}">
      <dsp:nvSpPr>
        <dsp:cNvPr id="0" name=""/>
        <dsp:cNvSpPr/>
      </dsp:nvSpPr>
      <dsp:spPr>
        <a:xfrm>
          <a:off x="985578" y="133538"/>
          <a:ext cx="2935257" cy="2935257"/>
        </a:xfrm>
        <a:prstGeom prst="circularArrow">
          <a:avLst>
            <a:gd name="adj1" fmla="val 5085"/>
            <a:gd name="adj2" fmla="val 327528"/>
            <a:gd name="adj3" fmla="val 8671970"/>
            <a:gd name="adj4" fmla="val 1800502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2DA0D-A9F6-467B-B349-FD362AB684AF}">
      <dsp:nvSpPr>
        <dsp:cNvPr id="0" name=""/>
        <dsp:cNvSpPr/>
      </dsp:nvSpPr>
      <dsp:spPr>
        <a:xfrm>
          <a:off x="931570" y="40421"/>
          <a:ext cx="2935257" cy="2935257"/>
        </a:xfrm>
        <a:prstGeom prst="circularArrow">
          <a:avLst>
            <a:gd name="adj1" fmla="val 5085"/>
            <a:gd name="adj2" fmla="val 327528"/>
            <a:gd name="adj3" fmla="val 15873039"/>
            <a:gd name="adj4" fmla="val 9000000"/>
            <a:gd name="adj5" fmla="val 5932"/>
          </a:avLst>
        </a:prstGeom>
        <a:solidFill>
          <a:srgbClr val="FFFFFF">
            <a:lumMod val="95000"/>
          </a:srgbClr>
        </a:solidFill>
        <a:ln>
          <a:solidFill>
            <a:srgbClr val="4B5357"/>
          </a:solidFill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ycle8">
  <dgm:title val=""/>
  <dgm:desc val=""/>
  <dgm:catLst>
    <dgm:cat type="cycle" pri="7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shape xmlns:r="http://schemas.openxmlformats.org/officeDocument/2006/relationships" r:blip="">
      <dgm:adjLst/>
    </dgm:shape>
    <dgm:presOf/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"/>
          <dgm:constr type="t" for="ch" forName="dummy1a" refType="h" fact="0.08"/>
          <dgm:constr type="l" for="ch" forName="dummy1b" refType="w" fact="0.5"/>
          <dgm:constr type="t" for="ch" forName="dummy1b" refType="h" fact="0.08"/>
          <dgm:constr type="l" for="ch" forName="wedge1Tx" refType="w" fact="0.22"/>
          <dgm:constr type="t" for="ch" forName="wedge1Tx" refType="h" fact="0.22"/>
          <dgm:constr type="w" for="ch" forName="wedge1Tx" refType="w" fact="0.56"/>
          <dgm:constr type="h" for="ch" forName="wedge1Tx" refType="h" fact="0.56"/>
          <dgm:constr type="h" for="ch" forName="arrowWedge1single" refType="w" fact="0.08"/>
          <dgm:constr type="diam" for="ch" forName="arrowWedge1single" refType="w" fact="0.84"/>
          <dgm:constr type="l" for="ch" forName="arrowWedge1single" refType="w" fact="0.5"/>
          <dgm:constr type="t" for="ch" forName="arrowWedge1single" refType="w" fact="0.5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dummy1a" refType="w" fact="0.52"/>
          <dgm:constr type="t" for="ch" forName="dummy1a" refType="h" fact="0.08"/>
          <dgm:constr type="l" for="ch" forName="dummy1b" refType="w" fact="0.52"/>
          <dgm:constr type="t" for="ch" forName="dummy1b" refType="h" fact="0.92"/>
          <dgm:constr type="l" for="ch" forName="wedge1Tx" refType="w" fact="0.559"/>
          <dgm:constr type="t" for="ch" forName="wedge1Tx" refType="h" fact="0.3"/>
          <dgm:constr type="w" for="ch" forName="wedge1Tx" refType="w" fact="0.3"/>
          <dgm:constr type="h" for="ch" forName="wedge1Tx" refType="h" fact="0.4"/>
          <dgm:constr type="l" for="ch" forName="wedge2" refType="w" fact="0.06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48"/>
          <dgm:constr type="t" for="ch" forName="dummy2a" refType="h" fact="0.92"/>
          <dgm:constr type="l" for="ch" forName="dummy2b" refType="w" fact="0.48"/>
          <dgm:constr type="t" for="ch" forName="dummy2b" refType="h" fact="0.08"/>
          <dgm:constr type="r" for="ch" forName="wedge2Tx" refType="w" fact="0.441"/>
          <dgm:constr type="t" for="ch" forName="wedge2Tx" refType="h" fact="0.3"/>
          <dgm:constr type="w" for="ch" forName="wedge2Tx" refType="w" fact="0.3"/>
          <dgm:constr type="h" for="ch" forName="wedge2Tx" refType="h" fact="0.4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primFontSz" for="ch" ptType="node" op="equ"/>
        </dgm:constrLst>
      </dgm:if>
      <dgm:if name="Name3" axis="ch" ptType="node" func="cnt" op="equ" val="3">
        <dgm:constrLst>
          <dgm:constr type="l" for="ch" forName="wedge1" refType="w" fact="0.0973"/>
          <dgm:constr type="t" for="ch" forName="wedge1" refType="w" fact="0.07"/>
          <dgm:constr type="w" for="ch" forName="wedge1" refType="w" fact="0.84"/>
          <dgm:constr type="h" for="ch" forName="wedge1" refType="h" fact="0.84"/>
          <dgm:constr type="l" for="ch" forName="dummy1a" refType="w" fact="0.5173"/>
          <dgm:constr type="t" for="ch" forName="dummy1a" refType="h" fact="0.07"/>
          <dgm:constr type="l" for="ch" forName="dummy1b" refType="w" fact="0.8811"/>
          <dgm:constr type="t" for="ch" forName="dummy1b" refType="h" fact="0.7"/>
          <dgm:constr type="l" for="ch" forName="wedge1Tx" refType="w" fact="0.54"/>
          <dgm:constr type="t" for="ch" forName="wedge1Tx" refType="h" fact="0.248"/>
          <dgm:constr type="w" for="ch" forName="wedge1Tx" refType="w" fact="0.3"/>
          <dgm:constr type="h" for="ch" forName="wedge1Tx" refType="h" fact="0.25"/>
          <dgm:constr type="l" for="ch" forName="wedge2" refType="w" fact="0.08"/>
          <dgm:constr type="t" for="ch" forName="wedge2" refType="w" fact="0.1"/>
          <dgm:constr type="w" for="ch" forName="wedge2" refType="w" fact="0.84"/>
          <dgm:constr type="h" for="ch" forName="wedge2" refType="h" fact="0.84"/>
          <dgm:constr type="l" for="ch" forName="dummy2a" refType="w" fact="0.8637"/>
          <dgm:constr type="t" for="ch" forName="dummy2a" refType="h" fact="0.73"/>
          <dgm:constr type="l" for="ch" forName="dummy2b" refType="w" fact="0.1363"/>
          <dgm:constr type="t" for="ch" forName="dummy2b" refType="h" fact="0.73"/>
          <dgm:constr type="l" for="ch" forName="wedge2Tx" refType="w" fact="0.28"/>
          <dgm:constr type="t" for="ch" forName="wedge2Tx" refType="h" fact="0.645"/>
          <dgm:constr type="w" for="ch" forName="wedge2Tx" refType="w" fact="0.45"/>
          <dgm:constr type="h" for="ch" forName="wedge2Tx" refType="h" fact="0.22"/>
          <dgm:constr type="l" for="ch" forName="wedge3" refType="w" fact="0.0627"/>
          <dgm:constr type="t" for="ch" forName="wedge3" refType="w" fact="0.07"/>
          <dgm:constr type="w" for="ch" forName="wedge3" refType="w" fact="0.84"/>
          <dgm:constr type="h" for="ch" forName="wedge3" refType="h" fact="0.84"/>
          <dgm:constr type="l" for="ch" forName="dummy3a" refType="w" fact="0.1189"/>
          <dgm:constr type="t" for="ch" forName="dummy3a" refType="h" fact="0.7"/>
          <dgm:constr type="l" for="ch" forName="dummy3b" refType="w" fact="0.4827"/>
          <dgm:constr type="t" for="ch" forName="dummy3b" refType="h" fact="0.07"/>
          <dgm:constr type="r" for="ch" forName="wedge3Tx" refType="w" fact="0.46"/>
          <dgm:constr type="t" for="ch" forName="wedge3Tx" refType="h" fact="0.248"/>
          <dgm:constr type="w" for="ch" forName="wedge3Tx" refType="w" fact="0.3"/>
          <dgm:constr type="h" for="ch" forName="wedge3Tx" refType="h" fact="0.25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primFontSz" for="ch" ptType="node" op="equ"/>
        </dgm:constrLst>
      </dgm:if>
      <dgm:if name="Name4" axis="ch" ptType="node" func="cnt" op="equ" val="4">
        <dgm:constrLst>
          <dgm:constr type="l" for="ch" forName="wedge1" refType="w" fact="0.0941"/>
          <dgm:constr type="t" for="ch" forName="wedge1" refType="w" fact="0.0659"/>
          <dgm:constr type="w" for="ch" forName="wedge1" refType="w" fact="0.84"/>
          <dgm:constr type="h" for="ch" forName="wedge1" refType="h" fact="0.84"/>
          <dgm:constr type="l" for="ch" forName="dummy1a" refType="w" fact="0.5141"/>
          <dgm:constr type="t" for="ch" forName="dummy1a" refType="h" fact="0.0659"/>
          <dgm:constr type="l" for="ch" forName="dummy1b" refType="w" fact="0.9341"/>
          <dgm:constr type="t" for="ch" forName="dummy1b" refType="h" fact="0.4859"/>
          <dgm:constr type="l" for="ch" forName="wedge1Tx" refType="w" fact="0.54"/>
          <dgm:constr type="t" for="ch" forName="wedge1Tx" refType="h" fact="0.24"/>
          <dgm:constr type="w" for="ch" forName="wedge1Tx" refType="w" fact="0.31"/>
          <dgm:constr type="h" for="ch" forName="wedge1Tx" refType="h" fact="0.23"/>
          <dgm:constr type="l" for="ch" forName="wedge2" refType="w" fact="0.0941"/>
          <dgm:constr type="t" for="ch" forName="wedge2" refType="w" fact="0.0941"/>
          <dgm:constr type="w" for="ch" forName="wedge2" refType="w" fact="0.84"/>
          <dgm:constr type="h" for="ch" forName="wedge2" refType="h" fact="0.84"/>
          <dgm:constr type="l" for="ch" forName="dummy2a" refType="w" fact="0.9341"/>
          <dgm:constr type="t" for="ch" forName="dummy2a" refType="h" fact="0.5141"/>
          <dgm:constr type="l" for="ch" forName="dummy2b" refType="w" fact="0.5141"/>
          <dgm:constr type="t" for="ch" forName="dummy2b" refType="h" fact="0.9341"/>
          <dgm:constr type="l" for="ch" forName="wedge2Tx" refType="w" fact="0.54"/>
          <dgm:constr type="t" for="ch" forName="wedge2Tx" refType="h" fact="0.53"/>
          <dgm:constr type="w" for="ch" forName="wedge2Tx" refType="w" fact="0.31"/>
          <dgm:constr type="h" for="ch" forName="wedge2Tx" refType="h" fact="0.23"/>
          <dgm:constr type="l" for="ch" forName="wedge3" refType="w" fact="0.0659"/>
          <dgm:constr type="t" for="ch" forName="wedge3" refType="w" fact="0.0941"/>
          <dgm:constr type="w" for="ch" forName="wedge3" refType="w" fact="0.84"/>
          <dgm:constr type="h" for="ch" forName="wedge3" refType="h" fact="0.84"/>
          <dgm:constr type="l" for="ch" forName="dummy3a" refType="w" fact="0.4859"/>
          <dgm:constr type="t" for="ch" forName="dummy3a" refType="h" fact="0.9341"/>
          <dgm:constr type="l" for="ch" forName="dummy3b" refType="w" fact="0.0659"/>
          <dgm:constr type="t" for="ch" forName="dummy3b" refType="h" fact="0.5141"/>
          <dgm:constr type="r" for="ch" forName="wedge3Tx" refType="w" fact="0.46"/>
          <dgm:constr type="t" for="ch" forName="wedge3Tx" refType="h" fact="0.53"/>
          <dgm:constr type="w" for="ch" forName="wedge3Tx" refType="w" fact="0.31"/>
          <dgm:constr type="h" for="ch" forName="wedge3Tx" refType="h" fact="0.23"/>
          <dgm:constr type="l" for="ch" forName="wedge4" refType="w" fact="0.0659"/>
          <dgm:constr type="t" for="ch" forName="wedge4" refType="h" fact="0.0659"/>
          <dgm:constr type="w" for="ch" forName="wedge4" refType="w" fact="0.84"/>
          <dgm:constr type="h" for="ch" forName="wedge4" refType="h" fact="0.84"/>
          <dgm:constr type="l" for="ch" forName="dummy4a" refType="w" fact="0.0659"/>
          <dgm:constr type="t" for="ch" forName="dummy4a" refType="h" fact="0.4859"/>
          <dgm:constr type="l" for="ch" forName="dummy4b" refType="w" fact="0.4859"/>
          <dgm:constr type="t" for="ch" forName="dummy4b" refType="h" fact="0.0659"/>
          <dgm:constr type="r" for="ch" forName="wedge4Tx" refType="w" fact="0.46"/>
          <dgm:constr type="t" for="ch" forName="wedge4Tx" refType="h" fact="0.24"/>
          <dgm:constr type="w" for="ch" forName="wedge4Tx" refType="w" fact="0.31"/>
          <dgm:constr type="h" for="ch" forName="wedge4Tx" refType="h" fact="0.23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primFontSz" for="ch" ptType="node" op="equ"/>
        </dgm:constrLst>
      </dgm:if>
      <dgm:if name="Name5" axis="ch" ptType="node" func="cnt" op="equ" val="5">
        <dgm:constrLst>
          <dgm:constr type="l" for="ch" forName="wedge1" refType="w" fact="0.0918"/>
          <dgm:constr type="t" for="ch" forName="wedge1" refType="w" fact="0.0638"/>
          <dgm:constr type="w" for="ch" forName="wedge1" refType="w" fact="0.84"/>
          <dgm:constr type="h" for="ch" forName="wedge1" refType="h" fact="0.84"/>
          <dgm:constr type="l" for="ch" forName="dummy1a" refType="w" fact="0.5118"/>
          <dgm:constr type="t" for="ch" forName="dummy1a" refType="h" fact="0.0638"/>
          <dgm:constr type="l" for="ch" forName="dummy1b" refType="w" fact="0.9112"/>
          <dgm:constr type="t" for="ch" forName="dummy1b" refType="h" fact="0.354"/>
          <dgm:constr type="l" for="ch" forName="wedge1Tx" refType="w" fact="0.53"/>
          <dgm:constr type="t" for="ch" forName="wedge1Tx" refType="h" fact="0.205"/>
          <dgm:constr type="w" for="ch" forName="wedge1Tx" refType="w" fact="0.27"/>
          <dgm:constr type="h" for="ch" forName="wedge1Tx" refType="h" fact="0.18"/>
          <dgm:constr type="l" for="ch" forName="wedge2" refType="w" fact="0.099"/>
          <dgm:constr type="t" for="ch" forName="wedge2" refType="w" fact="0.0862"/>
          <dgm:constr type="w" for="ch" forName="wedge2" refType="w" fact="0.84"/>
          <dgm:constr type="h" for="ch" forName="wedge2" refType="h" fact="0.84"/>
          <dgm:constr type="l" for="ch" forName="dummy2a" refType="w" fact="0.9185"/>
          <dgm:constr type="t" for="ch" forName="dummy2a" refType="h" fact="0.3764"/>
          <dgm:constr type="l" for="ch" forName="dummy2b" refType="w" fact="0.7659"/>
          <dgm:constr type="t" for="ch" forName="dummy2b" refType="h" fact="0.846"/>
          <dgm:constr type="l" for="ch" forName="wedge2Tx" refType="w" fact="0.64"/>
          <dgm:constr type="t" for="ch" forName="wedge2Tx" refType="h" fact="0.47"/>
          <dgm:constr type="w" for="ch" forName="wedge2Tx" refType="w" fact="0.25"/>
          <dgm:constr type="h" for="ch" forName="wedge2Tx" refType="h" fact="0.2"/>
          <dgm:constr type="l" for="ch" forName="wedge3" refType="w" fact="0.08"/>
          <dgm:constr type="t" for="ch" forName="wedge3" refType="w" fact="0.1"/>
          <dgm:constr type="w" for="ch" forName="wedge3" refType="w" fact="0.84"/>
          <dgm:constr type="h" for="ch" forName="wedge3" refType="h" fact="0.84"/>
          <dgm:constr type="l" for="ch" forName="dummy3a" refType="w" fact="0.7469"/>
          <dgm:constr type="t" for="ch" forName="dummy3a" refType="h" fact="0.8598"/>
          <dgm:constr type="l" for="ch" forName="dummy3b" refType="w" fact="0.2531"/>
          <dgm:constr type="t" for="ch" forName="dummy3b" refType="h" fact="0.8598"/>
          <dgm:constr type="l" for="ch" forName="wedge3Tx" refType="w" fact="0.38"/>
          <dgm:constr type="t" for="ch" forName="wedge3Tx" refType="h" fact="0.69"/>
          <dgm:constr type="w" for="ch" forName="wedge3Tx" refType="w" fact="0.24"/>
          <dgm:constr type="h" for="ch" forName="wedge3Tx" refType="h" fact="0.22"/>
          <dgm:constr type="l" for="ch" forName="wedge4" refType="w" fact="0.061"/>
          <dgm:constr type="t" for="ch" forName="wedge4" refType="h" fact="0.0862"/>
          <dgm:constr type="w" for="ch" forName="wedge4" refType="w" fact="0.84"/>
          <dgm:constr type="h" for="ch" forName="wedge4" refType="h" fact="0.84"/>
          <dgm:constr type="l" for="ch" forName="dummy4a" refType="w" fact="0.2341"/>
          <dgm:constr type="t" for="ch" forName="dummy4a" refType="h" fact="0.846"/>
          <dgm:constr type="l" for="ch" forName="dummy4b" refType="w" fact="0.0815"/>
          <dgm:constr type="t" for="ch" forName="dummy4b" refType="h" fact="0.3764"/>
          <dgm:constr type="r" for="ch" forName="wedge4Tx" refType="w" fact="0.36"/>
          <dgm:constr type="t" for="ch" forName="wedge4Tx" refType="h" fact="0.47"/>
          <dgm:constr type="w" for="ch" forName="wedge4Tx" refType="w" fact="0.25"/>
          <dgm:constr type="h" for="ch" forName="wedge4Tx" refType="h" fact="0.2"/>
          <dgm:constr type="l" for="ch" forName="wedge5" refType="w" fact="0.0682"/>
          <dgm:constr type="t" for="ch" forName="wedge5" refType="h" fact="0.0638"/>
          <dgm:constr type="w" for="ch" forName="wedge5" refType="w" fact="0.84"/>
          <dgm:constr type="h" for="ch" forName="wedge5" refType="h" fact="0.84"/>
          <dgm:constr type="l" for="ch" forName="dummy5a" refType="w" fact="0.0888"/>
          <dgm:constr type="t" for="ch" forName="dummy5a" refType="h" fact="0.354"/>
          <dgm:constr type="l" for="ch" forName="dummy5b" refType="w" fact="0.4882"/>
          <dgm:constr type="t" for="ch" forName="dummy5b" refType="h" fact="0.0638"/>
          <dgm:constr type="r" for="ch" forName="wedge5Tx" refType="w" fact="0.47"/>
          <dgm:constr type="t" for="ch" forName="wedge5Tx" refType="h" fact="0.205"/>
          <dgm:constr type="w" for="ch" forName="wedge5Tx" refType="w" fact="0.27"/>
          <dgm:constr type="h" for="ch" forName="wedge5Tx" refType="h" fact="0.18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primFontSz" for="ch" ptType="node" op="equ"/>
        </dgm:constrLst>
      </dgm:if>
      <dgm:if name="Name6" axis="ch" ptType="node" func="cnt" op="equ" val="6">
        <dgm:constrLst>
          <dgm:constr type="l" for="ch" forName="wedge1" refType="w" fact="0.09"/>
          <dgm:constr type="t" for="ch" forName="wedge1" refType="w" fact="0.0627"/>
          <dgm:constr type="w" for="ch" forName="wedge1" refType="w" fact="0.84"/>
          <dgm:constr type="h" for="ch" forName="wedge1" refType="h" fact="0.84"/>
          <dgm:constr type="l" for="ch" forName="dummy1a" refType="w" fact="0.51"/>
          <dgm:constr type="t" for="ch" forName="dummy1a" refType="h" fact="0.0627"/>
          <dgm:constr type="l" for="ch" forName="dummy1b" refType="w" fact="0.8737"/>
          <dgm:constr type="t" for="ch" forName="dummy1b" refType="h" fact="0.2727"/>
          <dgm:constr type="l" for="ch" forName="wedge1Tx" refType="w" fact="0.53"/>
          <dgm:constr type="t" for="ch" forName="wedge1Tx" refType="h" fact="0.17"/>
          <dgm:constr type="w" for="ch" forName="wedge1Tx" refType="w" fact="0.22"/>
          <dgm:constr type="h" for="ch" forName="wedge1Tx" refType="h" fact="0.17"/>
          <dgm:constr type="l" for="ch" forName="wedge2" refType="w" fact="0.1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dummy2a" refType="w" fact="0.8837"/>
          <dgm:constr type="t" for="ch" forName="dummy2a" refType="h" fact="0.29"/>
          <dgm:constr type="l" for="ch" forName="dummy2b" refType="w" fact="0.8837"/>
          <dgm:constr type="t" for="ch" forName="dummy2b" refType="h" fact="0.71"/>
          <dgm:constr type="l" for="ch" forName="wedge2Tx" refType="w" fact="0.67"/>
          <dgm:constr type="t" for="ch" forName="wedge2Tx" refType="h" fact="0.42"/>
          <dgm:constr type="w" for="ch" forName="wedge2Tx" refType="w" fact="0.23"/>
          <dgm:constr type="h" for="ch" forName="wedge2Tx" refType="h" fact="0.165"/>
          <dgm:constr type="l" for="ch" forName="wedge3" refType="w" fact="0.09"/>
          <dgm:constr type="t" for="ch" forName="wedge3" refType="w" fact="0.0973"/>
          <dgm:constr type="w" for="ch" forName="wedge3" refType="w" fact="0.84"/>
          <dgm:constr type="h" for="ch" forName="wedge3" refType="h" fact="0.84"/>
          <dgm:constr type="l" for="ch" forName="dummy3a" refType="w" fact="0.8737"/>
          <dgm:constr type="t" for="ch" forName="dummy3a" refType="h" fact="0.7273"/>
          <dgm:constr type="l" for="ch" forName="dummy3b" refType="w" fact="0.51"/>
          <dgm:constr type="t" for="ch" forName="dummy3b" refType="h" fact="0.9373"/>
          <dgm:constr type="l" for="ch" forName="wedge3Tx" refType="w" fact="0.53"/>
          <dgm:constr type="t" for="ch" forName="wedge3Tx" refType="h" fact="0.665"/>
          <dgm:constr type="w" for="ch" forName="wedge3Tx" refType="w" fact="0.22"/>
          <dgm:constr type="h" for="ch" forName="wedge3Tx" refType="h" fact="0.17"/>
          <dgm:constr type="l" for="ch" forName="wedge4" refType="w" fact="0.07"/>
          <dgm:constr type="t" for="ch" forName="wedge4" refType="h" fact="0.0973"/>
          <dgm:constr type="w" for="ch" forName="wedge4" refType="w" fact="0.84"/>
          <dgm:constr type="h" for="ch" forName="wedge4" refType="h" fact="0.84"/>
          <dgm:constr type="l" for="ch" forName="dummy4a" refType="w" fact="0.49"/>
          <dgm:constr type="t" for="ch" forName="dummy4a" refType="h" fact="0.9373"/>
          <dgm:constr type="l" for="ch" forName="dummy4b" refType="w" fact="0.1263"/>
          <dgm:constr type="t" for="ch" forName="dummy4b" refType="h" fact="0.7273"/>
          <dgm:constr type="r" for="ch" forName="wedge4Tx" refType="w" fact="0.47"/>
          <dgm:constr type="t" for="ch" forName="wedge4Tx" refType="h" fact="0.665"/>
          <dgm:constr type="w" for="ch" forName="wedge4Tx" refType="w" fact="0.22"/>
          <dgm:constr type="h" for="ch" forName="wedge4Tx" refType="h" fact="0.17"/>
          <dgm:constr type="l" for="ch" forName="wedge5" refType="w" fact="0.06"/>
          <dgm:constr type="t" for="ch" forName="wedge5" refType="h" fact="0.08"/>
          <dgm:constr type="w" for="ch" forName="wedge5" refType="w" fact="0.84"/>
          <dgm:constr type="h" for="ch" forName="wedge5" refType="h" fact="0.84"/>
          <dgm:constr type="l" for="ch" forName="dummy5a" refType="w" fact="0.1163"/>
          <dgm:constr type="t" for="ch" forName="dummy5a" refType="h" fact="0.71"/>
          <dgm:constr type="l" for="ch" forName="dummy5b" refType="w" fact="0.1163"/>
          <dgm:constr type="t" for="ch" forName="dummy5b" refType="h" fact="0.29"/>
          <dgm:constr type="r" for="ch" forName="wedge5Tx" refType="w" fact="0.33"/>
          <dgm:constr type="t" for="ch" forName="wedge5Tx" refType="h" fact="0.42"/>
          <dgm:constr type="w" for="ch" forName="wedge5Tx" refType="w" fact="0.23"/>
          <dgm:constr type="h" for="ch" forName="wedge5Tx" refType="h" fact="0.165"/>
          <dgm:constr type="l" for="ch" forName="wedge6" refType="w" fact="0.07"/>
          <dgm:constr type="t" for="ch" forName="wedge6" refType="h" fact="0.0627"/>
          <dgm:constr type="w" for="ch" forName="wedge6" refType="w" fact="0.84"/>
          <dgm:constr type="h" for="ch" forName="wedge6" refType="h" fact="0.84"/>
          <dgm:constr type="l" for="ch" forName="dummy6a" refType="w" fact="0.1263"/>
          <dgm:constr type="t" for="ch" forName="dummy6a" refType="h" fact="0.2727"/>
          <dgm:constr type="l" for="ch" forName="dummy6b" refType="w" fact="0.49"/>
          <dgm:constr type="t" for="ch" forName="dummy6b" refType="h" fact="0.0627"/>
          <dgm:constr type="r" for="ch" forName="wedge6Tx" refType="w" fact="0.47"/>
          <dgm:constr type="t" for="ch" forName="wedge6Tx" refType="h" fact="0.17"/>
          <dgm:constr type="w" for="ch" forName="wedge6Tx" refType="w" fact="0.22"/>
          <dgm:constr type="h" for="ch" forName="wedge6Tx" refType="h" fact="0.17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primFontSz" for="ch" ptType="node" op="equ"/>
        </dgm:constrLst>
      </dgm:if>
      <dgm:else name="Name7">
        <dgm:constrLst>
          <dgm:constr type="l" for="ch" forName="wedge1" refType="w" fact="0.0887"/>
          <dgm:constr type="t" for="ch" forName="wedge1" refType="w" fact="0.062"/>
          <dgm:constr type="w" for="ch" forName="wedge1" refType="w" fact="0.84"/>
          <dgm:constr type="h" for="ch" forName="wedge1" refType="h" fact="0.84"/>
          <dgm:constr type="l" for="ch" forName="dummy1a" refType="w" fact="0.5087"/>
          <dgm:constr type="t" for="ch" forName="dummy1a" refType="h" fact="0.062"/>
          <dgm:constr type="l" for="ch" forName="dummy1b" refType="w" fact="0.837"/>
          <dgm:constr type="t" for="ch" forName="dummy1b" refType="h" fact="0.2201"/>
          <dgm:constr type="l" for="ch" forName="wedge1Tx" refType="w" fact="0.53"/>
          <dgm:constr type="t" for="ch" forName="wedge1Tx" refType="h" fact="0.14"/>
          <dgm:constr type="w" for="ch" forName="wedge1Tx" refType="w" fact="0.2"/>
          <dgm:constr type="h" for="ch" forName="wedge1Tx" refType="h" fact="0.16"/>
          <dgm:constr type="l" for="ch" forName="wedge2" refType="w" fact="0.0995"/>
          <dgm:constr type="t" for="ch" forName="wedge2" refType="w" fact="0.0755"/>
          <dgm:constr type="w" for="ch" forName="wedge2" refType="w" fact="0.84"/>
          <dgm:constr type="h" for="ch" forName="wedge2" refType="h" fact="0.84"/>
          <dgm:constr type="l" for="ch" forName="dummy2a" refType="w" fact="0.8479"/>
          <dgm:constr type="t" for="ch" forName="dummy2a" refType="h" fact="0.2337"/>
          <dgm:constr type="l" for="ch" forName="dummy2b" refType="w" fact="0.929"/>
          <dgm:constr type="t" for="ch" forName="dummy2b" refType="h" fact="0.589"/>
          <dgm:constr type="l" for="ch" forName="wedge2Tx" refType="w" fact="0.67"/>
          <dgm:constr type="t" for="ch" forName="wedge2Tx" refType="h" fact="0.38"/>
          <dgm:constr type="w" for="ch" forName="wedge2Tx" refType="w" fact="0.23"/>
          <dgm:constr type="h" for="ch" forName="wedge2Tx" refType="h" fact="0.14"/>
          <dgm:constr type="l" for="ch" forName="wedge3" refType="w" fact="0.0956"/>
          <dgm:constr type="t" for="ch" forName="wedge3" refType="w" fact="0.0925"/>
          <dgm:constr type="w" for="ch" forName="wedge3" refType="w" fact="0.84"/>
          <dgm:constr type="h" for="ch" forName="wedge3" refType="h" fact="0.84"/>
          <dgm:constr type="l" for="ch" forName="dummy3a" refType="w" fact="0.9251"/>
          <dgm:constr type="t" for="ch" forName="dummy3a" refType="h" fact="0.6059"/>
          <dgm:constr type="l" for="ch" forName="dummy3b" refType="w" fact="0.6979"/>
          <dgm:constr type="t" for="ch" forName="dummy3b" refType="h" fact="0.8909"/>
          <dgm:constr type="l" for="ch" forName="wedge3Tx" refType="w" fact="0.635"/>
          <dgm:constr type="t" for="ch" forName="wedge3Tx" refType="h" fact="0.59"/>
          <dgm:constr type="w" for="ch" forName="wedge3Tx" refType="w" fact="0.2"/>
          <dgm:constr type="h" for="ch" forName="wedge3Tx" refType="h" fact="0.155"/>
          <dgm:constr type="l" for="ch" forName="wedge4" refType="w" fact="0.08"/>
          <dgm:constr type="t" for="ch" forName="wedge4" refType="h" fact="0.1"/>
          <dgm:constr type="w" for="ch" forName="wedge4" refType="w" fact="0.84"/>
          <dgm:constr type="h" for="ch" forName="wedge4" refType="h" fact="0.84"/>
          <dgm:constr type="l" for="ch" forName="dummy4a" refType="w" fact="0.6822"/>
          <dgm:constr type="t" for="ch" forName="dummy4a" refType="h" fact="0.8984"/>
          <dgm:constr type="l" for="ch" forName="dummy4b" refType="w" fact="0.3178"/>
          <dgm:constr type="t" for="ch" forName="dummy4b" refType="h" fact="0.8984"/>
          <dgm:constr type="l" for="ch" forName="wedge4Tx" refType="w" fact="0.4025"/>
          <dgm:constr type="t" for="ch" forName="wedge4Tx" refType="h" fact="0.76"/>
          <dgm:constr type="w" for="ch" forName="wedge4Tx" refType="w" fact="0.195"/>
          <dgm:constr type="h" for="ch" forName="wedge4Tx" refType="h" fact="0.14"/>
          <dgm:constr type="l" for="ch" forName="wedge5" refType="w" fact="0.0644"/>
          <dgm:constr type="t" for="ch" forName="wedge5" refType="h" fact="0.0925"/>
          <dgm:constr type="w" for="ch" forName="wedge5" refType="w" fact="0.84"/>
          <dgm:constr type="h" for="ch" forName="wedge5" refType="h" fact="0.84"/>
          <dgm:constr type="l" for="ch" forName="dummy5a" refType="w" fact="0.3021"/>
          <dgm:constr type="t" for="ch" forName="dummy5a" refType="h" fact="0.8909"/>
          <dgm:constr type="l" for="ch" forName="dummy5b" refType="w" fact="0.0749"/>
          <dgm:constr type="t" for="ch" forName="dummy5b" refType="h" fact="0.6059"/>
          <dgm:constr type="r" for="ch" forName="wedge5Tx" refType="w" fact="0.365"/>
          <dgm:constr type="t" for="ch" forName="wedge5Tx" refType="h" fact="0.59"/>
          <dgm:constr type="w" for="ch" forName="wedge5Tx" refType="w" fact="0.2"/>
          <dgm:constr type="h" for="ch" forName="wedge5Tx" refType="h" fact="0.155"/>
          <dgm:constr type="l" for="ch" forName="wedge6" refType="w" fact="0.0605"/>
          <dgm:constr type="t" for="ch" forName="wedge6" refType="h" fact="0.0755"/>
          <dgm:constr type="w" for="ch" forName="wedge6" refType="w" fact="0.84"/>
          <dgm:constr type="h" for="ch" forName="wedge6" refType="h" fact="0.84"/>
          <dgm:constr type="l" for="ch" forName="dummy6a" refType="w" fact="0.071"/>
          <dgm:constr type="t" for="ch" forName="dummy6a" refType="h" fact="0.589"/>
          <dgm:constr type="l" for="ch" forName="dummy6b" refType="w" fact="0.1521"/>
          <dgm:constr type="t" for="ch" forName="dummy6b" refType="h" fact="0.2337"/>
          <dgm:constr type="r" for="ch" forName="wedge6Tx" refType="w" fact="0.33"/>
          <dgm:constr type="t" for="ch" forName="wedge6Tx" refType="h" fact="0.38"/>
          <dgm:constr type="w" for="ch" forName="wedge6Tx" refType="w" fact="0.23"/>
          <dgm:constr type="h" for="ch" forName="wedge6Tx" refType="h" fact="0.14"/>
          <dgm:constr type="l" for="ch" forName="wedge7" refType="w" fact="0.0713"/>
          <dgm:constr type="t" for="ch" forName="wedge7" refType="h" fact="0.062"/>
          <dgm:constr type="w" for="ch" forName="wedge7" refType="w" fact="0.84"/>
          <dgm:constr type="h" for="ch" forName="wedge7" refType="h" fact="0.84"/>
          <dgm:constr type="l" for="ch" forName="dummy7a" refType="w" fact="0.163"/>
          <dgm:constr type="t" for="ch" forName="dummy7a" refType="h" fact="0.2201"/>
          <dgm:constr type="l" for="ch" forName="dummy7b" refType="w" fact="0.4913"/>
          <dgm:constr type="t" for="ch" forName="dummy7b" refType="h" fact="0.062"/>
          <dgm:constr type="r" for="ch" forName="wedge7Tx" refType="w" fact="0.47"/>
          <dgm:constr type="t" for="ch" forName="wedge7Tx" refType="h" fact="0.14"/>
          <dgm:constr type="w" for="ch" forName="wedge7Tx" refType="w" fact="0.2"/>
          <dgm:constr type="h" for="ch" forName="wedge7Tx" refType="h" fact="0.16"/>
          <dgm:constr type="h" for="ch" forName="arrowWedge1" refType="w" fact="0.08"/>
          <dgm:constr type="diam" for="ch" forName="arrowWedge1" refType="w" fact="0.84"/>
          <dgm:constr type="l" for="ch" forName="arrowWedge1" refType="w" fact="0.5"/>
          <dgm:constr type="t" for="ch" forName="arrowWedge1" refType="w" fact="0.5"/>
          <dgm:constr type="h" for="ch" forName="arrowWedge2" refType="w" fact="0.08"/>
          <dgm:constr type="diam" for="ch" forName="arrowWedge2" refType="w" fact="0.84"/>
          <dgm:constr type="l" for="ch" forName="arrowWedge2" refType="w" fact="0.5"/>
          <dgm:constr type="t" for="ch" forName="arrowWedge2" refType="w" fact="0.5"/>
          <dgm:constr type="h" for="ch" forName="arrowWedge3" refType="w" fact="0.08"/>
          <dgm:constr type="diam" for="ch" forName="arrowWedge3" refType="w" fact="0.84"/>
          <dgm:constr type="l" for="ch" forName="arrowWedge3" refType="w" fact="0.5"/>
          <dgm:constr type="t" for="ch" forName="arrowWedge3" refType="w" fact="0.5"/>
          <dgm:constr type="h" for="ch" forName="arrowWedge4" refType="w" fact="0.08"/>
          <dgm:constr type="diam" for="ch" forName="arrowWedge4" refType="w" fact="0.84"/>
          <dgm:constr type="l" for="ch" forName="arrowWedge4" refType="w" fact="0.5"/>
          <dgm:constr type="t" for="ch" forName="arrowWedge4" refType="w" fact="0.5"/>
          <dgm:constr type="h" for="ch" forName="arrowWedge5" refType="w" fact="0.08"/>
          <dgm:constr type="diam" for="ch" forName="arrowWedge5" refType="w" fact="0.84"/>
          <dgm:constr type="l" for="ch" forName="arrowWedge5" refType="w" fact="0.5"/>
          <dgm:constr type="t" for="ch" forName="arrowWedge5" refType="w" fact="0.5"/>
          <dgm:constr type="h" for="ch" forName="arrowWedge6" refType="w" fact="0.08"/>
          <dgm:constr type="diam" for="ch" forName="arrowWedge6" refType="w" fact="0.84"/>
          <dgm:constr type="l" for="ch" forName="arrowWedge6" refType="w" fact="0.5"/>
          <dgm:constr type="t" for="ch" forName="arrowWedge6" refType="w" fact="0.5"/>
          <dgm:constr type="h" for="ch" forName="arrowWedge7" refType="w" fact="0.08"/>
          <dgm:constr type="diam" for="ch" forName="arrowWedge7" refType="w" fact="0.84"/>
          <dgm:constr type="l" for="ch" forName="arrowWedge7" refType="w" fact="0.5"/>
          <dgm:constr type="t" for="ch" forName="arrowWedge7" refType="w" fact="0.5"/>
          <dgm:constr type="primFontSz" for="ch" ptType="node" op="equ"/>
        </dgm:constrLst>
      </dgm:else>
    </dgm:choose>
    <dgm:ruleLst/>
    <dgm:choose name="Name8">
      <dgm:if name="Name9" axis="ch" ptType="node" func="cnt" op="gte" val="1">
        <dgm:layoutNode name="wedge1">
          <dgm:alg type="sp"/>
          <dgm:choose name="Name10">
            <dgm:if name="Name11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12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13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14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15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16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17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18">
            <dgm:if name="Name19" func="var" arg="dir" op="equ" val="norm">
              <dgm:presOf axis="ch desOrSelf" ptType="node node" st="1 1" cnt="1 0"/>
            </dgm:if>
            <dgm:else name="Name20">
              <dgm:choose name="Name21">
                <dgm:if name="Name22" axis="ch" ptType="node" func="cnt" op="equ" val="1">
                  <dgm:presOf axis="ch desOrSelf" ptType="node node" st="1 1" cnt="1 0"/>
                </dgm:if>
                <dgm:if name="Name23" axis="ch" ptType="node" func="cnt" op="equ" val="2">
                  <dgm:presOf axis="ch desOrSelf" ptType="node node" st="2 1" cnt="1 0"/>
                </dgm:if>
                <dgm:if name="Name24" axis="ch" ptType="node" func="cnt" op="equ" val="3">
                  <dgm:presOf axis="ch desOrSelf" ptType="node node" st="3 1" cnt="1 0"/>
                </dgm:if>
                <dgm:if name="Name25" axis="ch" ptType="node" func="cnt" op="equ" val="4">
                  <dgm:presOf axis="ch desOrSelf" ptType="node node" st="4 1" cnt="1 0"/>
                </dgm:if>
                <dgm:if name="Name26" axis="ch" ptType="node" func="cnt" op="equ" val="5">
                  <dgm:presOf axis="ch desOrSelf" ptType="node node" st="5 1" cnt="1 0"/>
                </dgm:if>
                <dgm:if name="Name27" axis="ch" ptType="node" func="cnt" op="equ" val="6">
                  <dgm:presOf axis="ch desOrSelf" ptType="node node" st="6 1" cnt="1 0"/>
                </dgm:if>
                <dgm:else name="Name28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dummy1a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1b" moveWith="wedge1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29">
            <dgm:if name="Name30" func="var" arg="dir" op="equ" val="norm">
              <dgm:presOf axis="ch desOrSelf" ptType="node node" st="1 1" cnt="1 0"/>
            </dgm:if>
            <dgm:else name="Name31">
              <dgm:choose name="Name32">
                <dgm:if name="Name33" axis="ch" ptType="node" func="cnt" op="equ" val="1">
                  <dgm:presOf axis="ch desOrSelf" ptType="node node" st="1 1" cnt="1 0"/>
                </dgm:if>
                <dgm:if name="Name34" axis="ch" ptType="node" func="cnt" op="equ" val="2">
                  <dgm:presOf axis="ch desOrSelf" ptType="node node" st="2 1" cnt="1 0"/>
                </dgm:if>
                <dgm:if name="Name35" axis="ch" ptType="node" func="cnt" op="equ" val="3">
                  <dgm:presOf axis="ch desOrSelf" ptType="node node" st="3 1" cnt="1 0"/>
                </dgm:if>
                <dgm:if name="Name36" axis="ch" ptType="node" func="cnt" op="equ" val="4">
                  <dgm:presOf axis="ch desOrSelf" ptType="node node" st="4 1" cnt="1 0"/>
                </dgm:if>
                <dgm:if name="Name37" axis="ch" ptType="node" func="cnt" op="equ" val="5">
                  <dgm:presOf axis="ch desOrSelf" ptType="node node" st="5 1" cnt="1 0"/>
                </dgm:if>
                <dgm:if name="Name38" axis="ch" ptType="node" func="cnt" op="equ" val="6">
                  <dgm:presOf axis="ch desOrSelf" ptType="node node" st="6 1" cnt="1 0"/>
                </dgm:if>
                <dgm:else name="Name39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40"/>
    </dgm:choose>
    <dgm:choose name="Name41">
      <dgm:if name="Name42" axis="ch" ptType="node" func="cnt" op="gte" val="2">
        <dgm:layoutNode name="wedge2">
          <dgm:alg type="sp"/>
          <dgm:choose name="Name43">
            <dgm:if name="Name44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45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46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47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48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49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50">
            <dgm:if name="Name51" func="var" arg="dir" op="equ" val="norm">
              <dgm:presOf axis="ch desOrSelf" ptType="node node" st="2 1" cnt="1 0"/>
            </dgm:if>
            <dgm:else name="Name52">
              <dgm:choose name="Name53">
                <dgm:if name="Name54" axis="ch" ptType="node" func="cnt" op="equ" val="2">
                  <dgm:presOf axis="ch desOrSelf" ptType="node node" st="1 1" cnt="1 0"/>
                </dgm:if>
                <dgm:if name="Name55" axis="ch" ptType="node" func="cnt" op="equ" val="3">
                  <dgm:presOf axis="ch desOrSelf" ptType="node node" st="2 1" cnt="1 0"/>
                </dgm:if>
                <dgm:if name="Name56" axis="ch" ptType="node" func="cnt" op="equ" val="4">
                  <dgm:presOf axis="ch desOrSelf" ptType="node node" st="3 1" cnt="1 0"/>
                </dgm:if>
                <dgm:if name="Name57" axis="ch" ptType="node" func="cnt" op="equ" val="5">
                  <dgm:presOf axis="ch desOrSelf" ptType="node node" st="4 1" cnt="1 0"/>
                </dgm:if>
                <dgm:if name="Name58" axis="ch" ptType="node" func="cnt" op="equ" val="6">
                  <dgm:presOf axis="ch desOrSelf" ptType="node node" st="5 1" cnt="1 0"/>
                </dgm:if>
                <dgm:else name="Name59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dummy2a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2b" moveWith="wedge2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60">
            <dgm:if name="Name61" func="var" arg="dir" op="equ" val="norm">
              <dgm:presOf axis="ch desOrSelf" ptType="node node" st="2 1" cnt="1 0"/>
            </dgm:if>
            <dgm:else name="Name62">
              <dgm:choose name="Name63">
                <dgm:if name="Name64" axis="ch" ptType="node" func="cnt" op="equ" val="2">
                  <dgm:presOf axis="ch desOrSelf" ptType="node node" st="1 1" cnt="1 0"/>
                </dgm:if>
                <dgm:if name="Name65" axis="ch" ptType="node" func="cnt" op="equ" val="3">
                  <dgm:presOf axis="ch desOrSelf" ptType="node node" st="2 1" cnt="1 0"/>
                </dgm:if>
                <dgm:if name="Name66" axis="ch" ptType="node" func="cnt" op="equ" val="4">
                  <dgm:presOf axis="ch desOrSelf" ptType="node node" st="3 1" cnt="1 0"/>
                </dgm:if>
                <dgm:if name="Name67" axis="ch" ptType="node" func="cnt" op="equ" val="5">
                  <dgm:presOf axis="ch desOrSelf" ptType="node node" st="4 1" cnt="1 0"/>
                </dgm:if>
                <dgm:if name="Name68" axis="ch" ptType="node" func="cnt" op="equ" val="6">
                  <dgm:presOf axis="ch desOrSelf" ptType="node node" st="5 1" cnt="1 0"/>
                </dgm:if>
                <dgm:else name="Name69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70"/>
    </dgm:choose>
    <dgm:choose name="Name71">
      <dgm:if name="Name72" axis="ch" ptType="node" func="cnt" op="gte" val="3">
        <dgm:layoutNode name="wedge3">
          <dgm:alg type="sp"/>
          <dgm:choose name="Name73">
            <dgm:if name="Name74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75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76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77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78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79">
            <dgm:if name="Name80" func="var" arg="dir" op="equ" val="norm">
              <dgm:presOf axis="ch desOrSelf" ptType="node node" st="3 1" cnt="1 0"/>
            </dgm:if>
            <dgm:else name="Name81">
              <dgm:choose name="Name82">
                <dgm:if name="Name83" axis="ch" ptType="node" func="cnt" op="equ" val="3">
                  <dgm:presOf axis="ch desOrSelf" ptType="node node" st="1 1" cnt="1 0"/>
                </dgm:if>
                <dgm:if name="Name84" axis="ch" ptType="node" func="cnt" op="equ" val="4">
                  <dgm:presOf axis="ch desOrSelf" ptType="node node" st="2 1" cnt="1 0"/>
                </dgm:if>
                <dgm:if name="Name85" axis="ch" ptType="node" func="cnt" op="equ" val="5">
                  <dgm:presOf axis="ch desOrSelf" ptType="node node" st="3 1" cnt="1 0"/>
                </dgm:if>
                <dgm:if name="Name86" axis="ch" ptType="node" func="cnt" op="equ" val="6">
                  <dgm:presOf axis="ch desOrSelf" ptType="node node" st="4 1" cnt="1 0"/>
                </dgm:if>
                <dgm:else name="Name87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dummy3a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3b" moveWith="wedge3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88">
            <dgm:if name="Name89" func="var" arg="dir" op="equ" val="norm">
              <dgm:presOf axis="ch desOrSelf" ptType="node node" st="3 1" cnt="1 0"/>
            </dgm:if>
            <dgm:else name="Name90">
              <dgm:choose name="Name91">
                <dgm:if name="Name92" axis="ch" ptType="node" func="cnt" op="equ" val="3">
                  <dgm:presOf axis="ch desOrSelf" ptType="node node" st="1 1" cnt="1 0"/>
                </dgm:if>
                <dgm:if name="Name93" axis="ch" ptType="node" func="cnt" op="equ" val="4">
                  <dgm:presOf axis="ch desOrSelf" ptType="node node" st="2 1" cnt="1 0"/>
                </dgm:if>
                <dgm:if name="Name94" axis="ch" ptType="node" func="cnt" op="equ" val="5">
                  <dgm:presOf axis="ch desOrSelf" ptType="node node" st="3 1" cnt="1 0"/>
                </dgm:if>
                <dgm:if name="Name95" axis="ch" ptType="node" func="cnt" op="equ" val="6">
                  <dgm:presOf axis="ch desOrSelf" ptType="node node" st="4 1" cnt="1 0"/>
                </dgm:if>
                <dgm:else name="Name96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97"/>
    </dgm:choose>
    <dgm:choose name="Name98">
      <dgm:if name="Name99" axis="ch" ptType="node" func="cnt" op="gte" val="4">
        <dgm:layoutNode name="wedge4">
          <dgm:alg type="sp"/>
          <dgm:choose name="Name100">
            <dgm:if name="Name101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02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03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04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05">
            <dgm:if name="Name106" func="var" arg="dir" op="equ" val="norm">
              <dgm:presOf axis="ch desOrSelf" ptType="node node" st="4 1" cnt="1 0"/>
            </dgm:if>
            <dgm:else name="Name107">
              <dgm:choose name="Name108">
                <dgm:if name="Name109" axis="ch" ptType="node" func="cnt" op="equ" val="4">
                  <dgm:presOf axis="ch desOrSelf" ptType="node node" st="1 1" cnt="1 0"/>
                </dgm:if>
                <dgm:if name="Name110" axis="ch" ptType="node" func="cnt" op="equ" val="5">
                  <dgm:presOf axis="ch desOrSelf" ptType="node node" st="2 1" cnt="1 0"/>
                </dgm:if>
                <dgm:if name="Name111" axis="ch" ptType="node" func="cnt" op="equ" val="6">
                  <dgm:presOf axis="ch desOrSelf" ptType="node node" st="3 1" cnt="1 0"/>
                </dgm:if>
                <dgm:else name="Name112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dummy4a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4b" moveWith="wedge4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13">
            <dgm:if name="Name114" func="var" arg="dir" op="equ" val="norm">
              <dgm:presOf axis="ch desOrSelf" ptType="node node" st="4 1" cnt="1 0"/>
            </dgm:if>
            <dgm:else name="Name115">
              <dgm:choose name="Name116">
                <dgm:if name="Name117" axis="ch" ptType="node" func="cnt" op="equ" val="4">
                  <dgm:presOf axis="ch desOrSelf" ptType="node node" st="1 1" cnt="1 0"/>
                </dgm:if>
                <dgm:if name="Name118" axis="ch" ptType="node" func="cnt" op="equ" val="5">
                  <dgm:presOf axis="ch desOrSelf" ptType="node node" st="2 1" cnt="1 0"/>
                </dgm:if>
                <dgm:if name="Name119" axis="ch" ptType="node" func="cnt" op="equ" val="6">
                  <dgm:presOf axis="ch desOrSelf" ptType="node node" st="3 1" cnt="1 0"/>
                </dgm:if>
                <dgm:else name="Name120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21"/>
    </dgm:choose>
    <dgm:choose name="Name122">
      <dgm:if name="Name123" axis="ch" ptType="node" func="cnt" op="gte" val="5">
        <dgm:layoutNode name="wedge5">
          <dgm:alg type="sp"/>
          <dgm:choose name="Name124">
            <dgm:if name="Name125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26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27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28">
            <dgm:if name="Name129" func="var" arg="dir" op="equ" val="norm">
              <dgm:presOf axis="ch desOrSelf" ptType="node node" st="5 1" cnt="1 0"/>
            </dgm:if>
            <dgm:else name="Name130">
              <dgm:choose name="Name131">
                <dgm:if name="Name132" axis="ch" ptType="node" func="cnt" op="equ" val="5">
                  <dgm:presOf axis="ch desOrSelf" ptType="node node" st="1 1" cnt="1 0"/>
                </dgm:if>
                <dgm:if name="Name133" axis="ch" ptType="node" func="cnt" op="equ" val="6">
                  <dgm:presOf axis="ch desOrSelf" ptType="node node" st="2 1" cnt="1 0"/>
                </dgm:if>
                <dgm:else name="Name134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dummy5a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5b" moveWith="wedge5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35">
            <dgm:if name="Name136" func="var" arg="dir" op="equ" val="norm">
              <dgm:presOf axis="ch desOrSelf" ptType="node node" st="5 1" cnt="1 0"/>
            </dgm:if>
            <dgm:else name="Name137">
              <dgm:choose name="Name138">
                <dgm:if name="Name139" axis="ch" ptType="node" func="cnt" op="equ" val="5">
                  <dgm:presOf axis="ch desOrSelf" ptType="node node" st="1 1" cnt="1 0"/>
                </dgm:if>
                <dgm:if name="Name140" axis="ch" ptType="node" func="cnt" op="equ" val="6">
                  <dgm:presOf axis="ch desOrSelf" ptType="node node" st="2 1" cnt="1 0"/>
                </dgm:if>
                <dgm:else name="Name141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42"/>
    </dgm:choose>
    <dgm:choose name="Name143">
      <dgm:if name="Name144" axis="ch" ptType="node" func="cnt" op="gte" val="6">
        <dgm:layoutNode name="wedge6">
          <dgm:alg type="sp"/>
          <dgm:choose name="Name145">
            <dgm:if name="Name146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47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48">
            <dgm:if name="Name149" func="var" arg="dir" op="equ" val="norm">
              <dgm:presOf axis="ch desOrSelf" ptType="node node" st="6 1" cnt="1 0"/>
            </dgm:if>
            <dgm:else name="Name150">
              <dgm:choose name="Name151">
                <dgm:if name="Name152" axis="ch" ptType="node" func="cnt" op="equ" val="6">
                  <dgm:presOf axis="ch desOrSelf" ptType="node node" st="1 1" cnt="1 0"/>
                </dgm:if>
                <dgm:else name="Name153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dummy6a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6b" moveWith="wedge6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4">
            <dgm:if name="Name155" func="var" arg="dir" op="equ" val="norm">
              <dgm:presOf axis="ch desOrSelf" ptType="node node" st="6 1" cnt="1 0"/>
            </dgm:if>
            <dgm:else name="Name156">
              <dgm:choose name="Name157">
                <dgm:if name="Name158" axis="ch" ptType="node" func="cnt" op="equ" val="6">
                  <dgm:presOf axis="ch desOrSelf" ptType="node node" st="1 1" cnt="1 0"/>
                </dgm:if>
                <dgm:else name="Name159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0"/>
    </dgm:choose>
    <dgm:choose name="Name161">
      <dgm:if name="Name162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63">
            <dgm:if name="Name164" func="var" arg="dir" op="equ" val="norm">
              <dgm:presOf axis="ch desOrSelf" ptType="node node" st="7 1" cnt="1 0"/>
            </dgm:if>
            <dgm:else name="Name165">
              <dgm:presOf axis="ch desOrSelf" ptType="node node" st="1 1" cnt="1 0"/>
            </dgm:else>
          </dgm:choose>
          <dgm:constrLst/>
          <dgm:ruleLst/>
        </dgm:layoutNode>
        <dgm:layoutNode name="dummy7a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dummy7b" moveWith="wedge7">
          <dgm:alg type="sp"/>
          <dgm:shape xmlns:r="http://schemas.openxmlformats.org/officeDocument/2006/relationships" r:blip="">
            <dgm:adjLst/>
          </dgm:shape>
          <dgm:presOf/>
          <dgm:constrLst>
            <dgm:constr type="w" val="1"/>
            <dgm:constr type="h" val="1"/>
          </dgm:constrLst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6">
            <dgm:if name="Name167" func="var" arg="dir" op="equ" val="norm">
              <dgm:presOf axis="ch desOrSelf" ptType="node node" st="7 1" cnt="1 0"/>
            </dgm:if>
            <dgm:else name="Name168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69"/>
    </dgm:choose>
    <dgm:choose name="Name170">
      <dgm:if name="Name171" axis="ch" ptType="node" func="cnt" op="equ" val="1">
        <dgm:forEach name="Name172" axis="ch" ptType="sibTrans" hideLastTrans="0" cnt="1">
          <dgm:layoutNode name="arrowWedge1single" styleLbl="fgSibTrans2D1">
            <dgm:choose name="Name173">
              <dgm:if name="Name174" func="var" arg="dir" op="equ" val="norm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arr"/>
                  <dgm:param type="endSty" val="noArr"/>
                </dgm:alg>
              </dgm:if>
              <dgm:else name="Name175">
                <dgm:alg type="conn">
                  <dgm:param type="connRout" val="longCurve"/>
                  <dgm:param type="srcNode" val="dummy1a"/>
                  <dgm:param type="dstNode" val="dummy1b"/>
                  <dgm:param type="begPts" val="tL"/>
                  <dgm:param type="endPts" val="tR"/>
                  <dgm:param type="begSty" val="noArr"/>
                  <dgm:param type="endSty" val="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if name="Name176" axis="ch" ptType="node" func="cnt" op="gte" val="2">
        <dgm:forEach name="Name177" axis="ch" ptType="sibTrans" hideLastTrans="0" cnt="1">
          <dgm:layoutNode name="arrowWedge1" styleLbl="fgSibTrans2D1">
            <dgm:choose name="Name178">
              <dgm:if name="Name179" func="var" arg="dir" op="equ" val="norm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noArr"/>
                  <dgm:param type="endSty" val="arr"/>
                </dgm:alg>
              </dgm:if>
              <dgm:else name="Name180">
                <dgm:alg type="conn">
                  <dgm:param type="connRout" val="curve"/>
                  <dgm:param type="srcNode" val="dummy1a"/>
                  <dgm:param type="dstNode" val="dummy1b"/>
                  <dgm:param type="begPts" val="tL"/>
                  <dgm:param type="endPts" val="tL"/>
                  <dgm:param type="begSty" val="arr"/>
                  <dgm:param type="endSty" val="noArr"/>
                </dgm:alg>
              </dgm:else>
            </dgm:choose>
            <dgm:shape xmlns:r="http://schemas.openxmlformats.org/officeDocument/2006/relationships" type="conn" r:blip="">
              <dgm:adjLst/>
            </dgm:shape>
            <dgm:presOf/>
            <dgm:constrLst>
              <dgm:constr type="w" val="1"/>
              <dgm:constr type="begPad"/>
              <dgm:constr type="endPad"/>
            </dgm:constrLst>
            <dgm:ruleLst/>
          </dgm:layoutNode>
        </dgm:forEach>
      </dgm:if>
      <dgm:else name="Name181"/>
    </dgm:choose>
    <dgm:forEach name="Name182" axis="ch" ptType="sibTrans" hideLastTrans="0" st="2" cnt="1">
      <dgm:layoutNode name="arrowWedge2" styleLbl="fgSibTrans2D1">
        <dgm:choose name="Name183">
          <dgm:if name="Name184" func="var" arg="dir" op="equ" val="norm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5">
            <dgm:alg type="conn">
              <dgm:param type="connRout" val="curve"/>
              <dgm:param type="srcNode" val="dummy2a"/>
              <dgm:param type="dstNode" val="dummy2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86" axis="ch" ptType="sibTrans" hideLastTrans="0" st="3" cnt="1">
      <dgm:layoutNode name="arrowWedge3" styleLbl="fgSibTrans2D1">
        <dgm:choose name="Name187">
          <dgm:if name="Name188" func="var" arg="dir" op="equ" val="norm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89">
            <dgm:alg type="conn">
              <dgm:param type="connRout" val="curve"/>
              <dgm:param type="srcNode" val="dummy3a"/>
              <dgm:param type="dstNode" val="dummy3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0" axis="ch" ptType="sibTrans" hideLastTrans="0" st="4" cnt="1">
      <dgm:layoutNode name="arrowWedge4" styleLbl="fgSibTrans2D1">
        <dgm:choose name="Name191">
          <dgm:if name="Name192" func="var" arg="dir" op="equ" val="norm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3">
            <dgm:alg type="conn">
              <dgm:param type="connRout" val="curve"/>
              <dgm:param type="srcNode" val="dummy4a"/>
              <dgm:param type="dstNode" val="dummy4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4" axis="ch" ptType="sibTrans" hideLastTrans="0" st="5" cnt="1">
      <dgm:layoutNode name="arrowWedge5" styleLbl="fgSibTrans2D1">
        <dgm:choose name="Name195">
          <dgm:if name="Name196" func="var" arg="dir" op="equ" val="norm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197">
            <dgm:alg type="conn">
              <dgm:param type="connRout" val="curve"/>
              <dgm:param type="srcNode" val="dummy5a"/>
              <dgm:param type="dstNode" val="dummy5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198" axis="ch" ptType="sibTrans" hideLastTrans="0" st="6" cnt="1">
      <dgm:layoutNode name="arrowWedge6" styleLbl="fgSibTrans2D1">
        <dgm:choose name="Name199">
          <dgm:if name="Name200" func="var" arg="dir" op="equ" val="norm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1">
            <dgm:alg type="conn">
              <dgm:param type="connRout" val="curve"/>
              <dgm:param type="srcNode" val="dummy6a"/>
              <dgm:param type="dstNode" val="dummy6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  <dgm:forEach name="Name202" axis="ch" ptType="sibTrans" hideLastTrans="0" st="7" cnt="1">
      <dgm:layoutNode name="arrowWedge7" styleLbl="fgSibTrans2D1">
        <dgm:choose name="Name203">
          <dgm:if name="Name204" func="var" arg="dir" op="equ" val="norm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noArr"/>
              <dgm:param type="endSty" val="arr"/>
            </dgm:alg>
          </dgm:if>
          <dgm:else name="Name205">
            <dgm:alg type="conn">
              <dgm:param type="connRout" val="curve"/>
              <dgm:param type="srcNode" val="dummy7a"/>
              <dgm:param type="dstNode" val="dummy7b"/>
              <dgm:param type="begPts" val="tL"/>
              <dgm:param type="endPts" val="tL"/>
              <dgm:param type="begSty" val="arr"/>
              <dgm:param type="endSty" val="noArr"/>
            </dgm:alg>
          </dgm:else>
        </dgm:choose>
        <dgm:shape xmlns:r="http://schemas.openxmlformats.org/officeDocument/2006/relationships" type="conn" r:blip="">
          <dgm:adjLst/>
        </dgm:shape>
        <dgm:presOf/>
        <dgm:constrLst>
          <dgm:constr type="w" val="1"/>
          <dgm:constr type="begPad"/>
          <dgm:constr type="endPad"/>
        </dgm:constrLst>
        <dgm:ruleLst/>
      </dgm:layoutNod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8701952-1075-4F4B-83DC-972168AF4F76}" type="datetime2">
              <a:rPr lang="fr-FR" smtClean="0">
                <a:latin typeface="Calibri Regular" charset="0"/>
              </a:rPr>
              <a:t>vendredi 23 février 2024</a:t>
            </a:fld>
            <a:endParaRPr lang="en-US" dirty="0">
              <a:latin typeface="Calibri Regular" charset="0"/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>
              <a:latin typeface="Calibri Regular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1BCF83-E995-406B-90B7-34CBC7B459E2}" type="slidenum">
              <a:rPr lang="en-US" smtClean="0">
                <a:latin typeface="Calibri Regular" charset="0"/>
              </a:rPr>
              <a:t>‹#›</a:t>
            </a:fld>
            <a:endParaRPr lang="en-US" dirty="0">
              <a:latin typeface="Calibri Regular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03862246"/>
      </p:ext>
    </p:extLst>
  </p:cSld>
  <p:clrMap bg1="lt1" tx1="dk1" bg2="lt2" tx2="dk2" accent1="accent1" accent2="accent2" accent3="accent3" accent4="accent4" accent5="accent5" accent6="accent6" hlink="hlink" folHlink="folHlink"/>
  <p:hf sldNum="0" hd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885721CF-495B-2B41-A23A-4D3221F80235}" type="datetime2">
              <a:rPr lang="fr-FR" smtClean="0"/>
              <a:t>vendredi 23 février 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 b="0" i="0">
                <a:latin typeface="Calibri Regular" charset="0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 b="0" i="0">
                <a:latin typeface="Calibri Regular" charset="0"/>
              </a:defRPr>
            </a:lvl1pPr>
          </a:lstStyle>
          <a:p>
            <a:fld id="{63D2F4DC-CE54-4109-8EF4-A6E1D0DA46F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34552350"/>
      </p:ext>
    </p:extLst>
  </p:cSld>
  <p:clrMap bg1="lt1" tx1="dk1" bg2="lt2" tx2="dk2" accent1="accent1" accent2="accent2" accent3="accent3" accent4="accent4" accent5="accent5" accent6="accent6" hlink="hlink" folHlink="folHlink"/>
  <p:hf sldNum="0" hdr="0" dt="0"/>
  <p:notesStyle>
    <a:lvl1pPr marL="0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1pPr>
    <a:lvl2pPr marL="457189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2pPr>
    <a:lvl3pPr marL="914377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3pPr>
    <a:lvl4pPr marL="1371566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4pPr>
    <a:lvl5pPr marL="1828754" algn="l" defTabSz="914377" rtl="0" eaLnBrk="1" latinLnBrk="0" hangingPunct="1">
      <a:defRPr sz="1200" b="0" i="0" kern="1200">
        <a:solidFill>
          <a:schemeClr val="tx1"/>
        </a:solidFill>
        <a:latin typeface="Calibri Regular" charset="0"/>
        <a:ea typeface="+mn-ea"/>
        <a:cs typeface="+mn-cs"/>
      </a:defRPr>
    </a:lvl5pPr>
    <a:lvl6pPr marL="2285943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131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320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509" algn="l" defTabSz="914377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68552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149587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38376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701620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427246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659851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FF28E6-95C9-4756-84CA-A153D881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F66419A-560C-6152-80E8-978C57E6383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AAAD37-D2A0-660C-51CB-2BE4ECC1DFC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C44905-6DB7-CB74-36A5-829948D73D8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784812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9AB7BE-B5F0-1BA4-F2AA-E9E37CC03C3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D03EC0-8EAE-CB61-3E5C-E3CED008C6C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EDDF49-1185-C77B-88F8-A7CAEB91165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D83F748-1E73-6391-CB43-65005F3A209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01921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124257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40579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1520782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749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72303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45319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61583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7623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7.emf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6.emf"/><Relationship Id="rId11" Type="http://schemas.openxmlformats.org/officeDocument/2006/relationships/image" Target="../media/image11.emf"/><Relationship Id="rId5" Type="http://schemas.openxmlformats.org/officeDocument/2006/relationships/image" Target="../media/image1.emf"/><Relationship Id="rId10" Type="http://schemas.openxmlformats.org/officeDocument/2006/relationships/image" Target="../media/image10.emf"/><Relationship Id="rId4" Type="http://schemas.openxmlformats.org/officeDocument/2006/relationships/image" Target="../media/image5.emf"/><Relationship Id="rId9" Type="http://schemas.openxmlformats.org/officeDocument/2006/relationships/image" Target="../media/image9.emf"/></Relationships>
</file>

<file path=ppt/slideLayouts/_rels/slideLayout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emf"/><Relationship Id="rId3" Type="http://schemas.openxmlformats.org/officeDocument/2006/relationships/hyperlink" Target="https://www.microej.com/" TargetMode="External"/><Relationship Id="rId7" Type="http://schemas.openxmlformats.org/officeDocument/2006/relationships/image" Target="../media/image8.emf"/><Relationship Id="rId12" Type="http://schemas.openxmlformats.org/officeDocument/2006/relationships/hyperlink" Target="mailto:sales@microej.com" TargetMode="External"/><Relationship Id="rId2" Type="http://schemas.openxmlformats.org/officeDocument/2006/relationships/hyperlink" Target="https://developer.microej.com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7.emf"/><Relationship Id="rId11" Type="http://schemas.openxmlformats.org/officeDocument/2006/relationships/image" Target="../media/image12.emf"/><Relationship Id="rId5" Type="http://schemas.openxmlformats.org/officeDocument/2006/relationships/image" Target="../media/image6.emf"/><Relationship Id="rId10" Type="http://schemas.openxmlformats.org/officeDocument/2006/relationships/image" Target="../media/image11.emf"/><Relationship Id="rId4" Type="http://schemas.openxmlformats.org/officeDocument/2006/relationships/image" Target="../media/image5.emf"/><Relationship Id="rId9" Type="http://schemas.openxmlformats.org/officeDocument/2006/relationships/image" Target="../media/image10.emf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9192067" cy="6884633"/>
          </a:xfrm>
          <a:custGeom>
            <a:avLst/>
            <a:gdLst>
              <a:gd name="connsiteX0" fmla="*/ 0 w 8832304"/>
              <a:gd name="connsiteY0" fmla="*/ 0 h 6858000"/>
              <a:gd name="connsiteX1" fmla="*/ 8832304 w 8832304"/>
              <a:gd name="connsiteY1" fmla="*/ 0 h 6858000"/>
              <a:gd name="connsiteX2" fmla="*/ 8832304 w 8832304"/>
              <a:gd name="connsiteY2" fmla="*/ 6858000 h 6858000"/>
              <a:gd name="connsiteX3" fmla="*/ 0 w 8832304"/>
              <a:gd name="connsiteY3" fmla="*/ 6858000 h 6858000"/>
              <a:gd name="connsiteX4" fmla="*/ 0 w 8832304"/>
              <a:gd name="connsiteY4" fmla="*/ 0 h 6858000"/>
              <a:gd name="connsiteX0" fmla="*/ 0 w 8832304"/>
              <a:gd name="connsiteY0" fmla="*/ 0 h 6872990"/>
              <a:gd name="connsiteX1" fmla="*/ 8832304 w 8832304"/>
              <a:gd name="connsiteY1" fmla="*/ 0 h 6872990"/>
              <a:gd name="connsiteX2" fmla="*/ 4650048 w 8832304"/>
              <a:gd name="connsiteY2" fmla="*/ 6872990 h 6872990"/>
              <a:gd name="connsiteX3" fmla="*/ 0 w 8832304"/>
              <a:gd name="connsiteY3" fmla="*/ 6858000 h 6872990"/>
              <a:gd name="connsiteX4" fmla="*/ 0 w 8832304"/>
              <a:gd name="connsiteY4" fmla="*/ 0 h 6872990"/>
              <a:gd name="connsiteX0" fmla="*/ 0 w 9147097"/>
              <a:gd name="connsiteY0" fmla="*/ 0 h 6872990"/>
              <a:gd name="connsiteX1" fmla="*/ 9147097 w 9147097"/>
              <a:gd name="connsiteY1" fmla="*/ 0 h 6872990"/>
              <a:gd name="connsiteX2" fmla="*/ 4650048 w 9147097"/>
              <a:gd name="connsiteY2" fmla="*/ 6872990 h 6872990"/>
              <a:gd name="connsiteX3" fmla="*/ 0 w 9147097"/>
              <a:gd name="connsiteY3" fmla="*/ 6858000 h 6872990"/>
              <a:gd name="connsiteX4" fmla="*/ 0 w 9147097"/>
              <a:gd name="connsiteY4" fmla="*/ 0 h 6872990"/>
              <a:gd name="connsiteX0" fmla="*/ 0 w 9192067"/>
              <a:gd name="connsiteY0" fmla="*/ 0 h 6872990"/>
              <a:gd name="connsiteX1" fmla="*/ 9192067 w 9192067"/>
              <a:gd name="connsiteY1" fmla="*/ 0 h 6872990"/>
              <a:gd name="connsiteX2" fmla="*/ 4650048 w 9192067"/>
              <a:gd name="connsiteY2" fmla="*/ 6872990 h 6872990"/>
              <a:gd name="connsiteX3" fmla="*/ 0 w 9192067"/>
              <a:gd name="connsiteY3" fmla="*/ 6858000 h 6872990"/>
              <a:gd name="connsiteX4" fmla="*/ 0 w 9192067"/>
              <a:gd name="connsiteY4" fmla="*/ 0 h 6872990"/>
              <a:gd name="connsiteX0" fmla="*/ 0 w 9192067"/>
              <a:gd name="connsiteY0" fmla="*/ 0 h 6858000"/>
              <a:gd name="connsiteX1" fmla="*/ 9192067 w 9192067"/>
              <a:gd name="connsiteY1" fmla="*/ 0 h 6858000"/>
              <a:gd name="connsiteX2" fmla="*/ 5039792 w 9192067"/>
              <a:gd name="connsiteY2" fmla="*/ 6858000 h 6858000"/>
              <a:gd name="connsiteX3" fmla="*/ 0 w 9192067"/>
              <a:gd name="connsiteY3" fmla="*/ 6858000 h 6858000"/>
              <a:gd name="connsiteX4" fmla="*/ 0 w 9192067"/>
              <a:gd name="connsiteY4" fmla="*/ 0 h 6858000"/>
              <a:gd name="connsiteX0" fmla="*/ 0 w 9192067"/>
              <a:gd name="connsiteY0" fmla="*/ 0 h 6884633"/>
              <a:gd name="connsiteX1" fmla="*/ 9192067 w 9192067"/>
              <a:gd name="connsiteY1" fmla="*/ 0 h 6884633"/>
              <a:gd name="connsiteX2" fmla="*/ 5030914 w 9192067"/>
              <a:gd name="connsiteY2" fmla="*/ 6884633 h 6884633"/>
              <a:gd name="connsiteX3" fmla="*/ 0 w 9192067"/>
              <a:gd name="connsiteY3" fmla="*/ 6858000 h 6884633"/>
              <a:gd name="connsiteX4" fmla="*/ 0 w 9192067"/>
              <a:gd name="connsiteY4" fmla="*/ 0 h 68846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92067" h="6884633">
                <a:moveTo>
                  <a:pt x="0" y="0"/>
                </a:moveTo>
                <a:lnTo>
                  <a:pt x="9192067" y="0"/>
                </a:lnTo>
                <a:lnTo>
                  <a:pt x="5030914" y="6884633"/>
                </a:lnTo>
                <a:lnTo>
                  <a:pt x="0" y="6858000"/>
                </a:lnTo>
                <a:lnTo>
                  <a:pt x="0" y="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1657349" y="644525"/>
            <a:ext cx="4500331" cy="272618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r">
              <a:defRPr sz="4000" b="1" i="0" cap="none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cxnSp>
        <p:nvCxnSpPr>
          <p:cNvPr id="9" name="Straight Connector 8"/>
          <p:cNvCxnSpPr/>
          <p:nvPr userDrawn="1"/>
        </p:nvCxnSpPr>
        <p:spPr>
          <a:xfrm flipH="1">
            <a:off x="5776094" y="3569020"/>
            <a:ext cx="38158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7680324" y="3645024"/>
            <a:ext cx="3960814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3" name="Straight Connector 12"/>
          <p:cNvCxnSpPr/>
          <p:nvPr userDrawn="1"/>
        </p:nvCxnSpPr>
        <p:spPr>
          <a:xfrm flipH="1">
            <a:off x="7680326" y="3552512"/>
            <a:ext cx="390524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10"/>
          <p:cNvSpPr>
            <a:spLocks noGrp="1"/>
          </p:cNvSpPr>
          <p:nvPr>
            <p:ph type="dt" sz="half" idx="11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E9EA528-AAC2-D34E-8538-0A0AAD80AD96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0861" y="1412776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0" name="Content Placeholder 3">
            <a:extLst>
              <a:ext uri="{FF2B5EF4-FFF2-40B4-BE49-F238E27FC236}">
                <a16:creationId xmlns:a16="http://schemas.microsoft.com/office/drawing/2014/main" id="{DAF8326C-6710-4047-962C-1C0A0F78FFB5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0863" y="1988833"/>
            <a:ext cx="10129836" cy="4248479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</p:spTree>
    <p:extLst>
      <p:ext uri="{BB962C8B-B14F-4D97-AF65-F5344CB8AC3E}">
        <p14:creationId xmlns:p14="http://schemas.microsoft.com/office/powerpoint/2010/main" val="19900140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092110"/>
            <a:ext cx="8631237" cy="512453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839432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2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308641378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9" name="Content Placeholder 3"/>
          <p:cNvSpPr>
            <a:spLocks noGrp="1"/>
          </p:cNvSpPr>
          <p:nvPr>
            <p:ph sz="half" idx="13" hasCustomPrompt="1"/>
          </p:nvPr>
        </p:nvSpPr>
        <p:spPr>
          <a:xfrm>
            <a:off x="550863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1" name="Text Placeholder 2"/>
          <p:cNvSpPr>
            <a:spLocks noGrp="1"/>
          </p:cNvSpPr>
          <p:nvPr>
            <p:ph type="body" idx="14" hasCustomPrompt="1"/>
          </p:nvPr>
        </p:nvSpPr>
        <p:spPr>
          <a:xfrm>
            <a:off x="5684632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3" name="Content Placeholder 3"/>
          <p:cNvSpPr>
            <a:spLocks noGrp="1"/>
          </p:cNvSpPr>
          <p:nvPr>
            <p:ph sz="half" idx="15" hasCustomPrompt="1"/>
          </p:nvPr>
        </p:nvSpPr>
        <p:spPr>
          <a:xfrm>
            <a:off x="5681117" y="1668168"/>
            <a:ext cx="4999583" cy="4548481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7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3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Content Placeholder 3">
            <a:extLst>
              <a:ext uri="{FF2B5EF4-FFF2-40B4-BE49-F238E27FC236}">
                <a16:creationId xmlns:a16="http://schemas.microsoft.com/office/drawing/2014/main" id="{2E4978A6-AF2C-644A-9245-7D0BA4E8B6CE}"/>
              </a:ext>
            </a:extLst>
          </p:cNvPr>
          <p:cNvSpPr>
            <a:spLocks noGrp="1"/>
          </p:cNvSpPr>
          <p:nvPr>
            <p:ph sz="half" idx="12" hasCustomPrompt="1"/>
          </p:nvPr>
        </p:nvSpPr>
        <p:spPr>
          <a:xfrm>
            <a:off x="551385" y="1124744"/>
            <a:ext cx="8630716" cy="5091906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3700"/>
            <a:ext cx="8631237" cy="4552949"/>
          </a:xfrm>
          <a:prstGeom prst="rect">
            <a:avLst/>
          </a:prstGeom>
        </p:spPr>
        <p:txBody>
          <a:bodyPr lIns="36000" tIns="0" rIns="0" bIns="0" numCol="3" spcCol="39600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3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4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ADF2A12-0EA6-EC4F-864C-2E94AC36ADCE}"/>
              </a:ext>
            </a:extLst>
          </p:cNvPr>
          <p:cNvSpPr>
            <a:spLocks noGrp="1"/>
          </p:cNvSpPr>
          <p:nvPr>
            <p:ph type="body" idx="1" hasCustomPrompt="1"/>
          </p:nvPr>
        </p:nvSpPr>
        <p:spPr>
          <a:xfrm>
            <a:off x="554378" y="1092111"/>
            <a:ext cx="499606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</p:spTree>
    <p:extLst>
      <p:ext uri="{BB962C8B-B14F-4D97-AF65-F5344CB8AC3E}">
        <p14:creationId xmlns:p14="http://schemas.microsoft.com/office/powerpoint/2010/main" val="75322940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Columns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1386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14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1385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1" name="Straight Connector 10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 Placeholder 2"/>
          <p:cNvSpPr>
            <a:spLocks noGrp="1"/>
          </p:cNvSpPr>
          <p:nvPr>
            <p:ph type="body" idx="16" hasCustomPrompt="1"/>
          </p:nvPr>
        </p:nvSpPr>
        <p:spPr>
          <a:xfrm>
            <a:off x="4149839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0" name="Content Placeholder 3"/>
          <p:cNvSpPr>
            <a:spLocks noGrp="1"/>
          </p:cNvSpPr>
          <p:nvPr>
            <p:ph sz="half" idx="17" hasCustomPrompt="1"/>
          </p:nvPr>
        </p:nvSpPr>
        <p:spPr>
          <a:xfrm>
            <a:off x="4149838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23" name="Text Placeholder 2"/>
          <p:cNvSpPr>
            <a:spLocks noGrp="1"/>
          </p:cNvSpPr>
          <p:nvPr>
            <p:ph type="body" idx="18" hasCustomPrompt="1"/>
          </p:nvPr>
        </p:nvSpPr>
        <p:spPr>
          <a:xfrm>
            <a:off x="7680325" y="1092111"/>
            <a:ext cx="3007790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24" name="Content Placeholder 3"/>
          <p:cNvSpPr>
            <a:spLocks noGrp="1"/>
          </p:cNvSpPr>
          <p:nvPr>
            <p:ph sz="half" idx="19" hasCustomPrompt="1"/>
          </p:nvPr>
        </p:nvSpPr>
        <p:spPr>
          <a:xfrm>
            <a:off x="7680324" y="1668168"/>
            <a:ext cx="3007792" cy="4548482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5" name="Footer Placeholder 5"/>
          <p:cNvSpPr>
            <a:spLocks noGrp="1"/>
          </p:cNvSpPr>
          <p:nvPr>
            <p:ph type="ftr" sz="quarter" idx="20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6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3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Introduce Pa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>
            <a:extLst>
              <a:ext uri="{FF2B5EF4-FFF2-40B4-BE49-F238E27FC236}">
                <a16:creationId xmlns:a16="http://schemas.microsoft.com/office/drawing/2014/main" id="{200F2B4F-ED74-D84B-A5FF-644A79E13221}"/>
              </a:ext>
            </a:extLst>
          </p:cNvPr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5" name="Straight Connector 4"/>
          <p:cNvCxnSpPr/>
          <p:nvPr userDrawn="1"/>
        </p:nvCxnSpPr>
        <p:spPr>
          <a:xfrm>
            <a:off x="5663952" y="1886672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itle Placeholder 1"/>
          <p:cNvSpPr txBox="1">
            <a:spLocks/>
          </p:cNvSpPr>
          <p:nvPr userDrawn="1"/>
        </p:nvSpPr>
        <p:spPr>
          <a:xfrm>
            <a:off x="4504220" y="1204045"/>
            <a:ext cx="3183565" cy="466603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ctr"/>
            <a:r>
              <a:rPr lang="en-US" sz="3600" b="1" dirty="0">
                <a:solidFill>
                  <a:schemeClr val="bg1"/>
                </a:solidFill>
              </a:rPr>
              <a:t>INTRODUCTION</a:t>
            </a:r>
          </a:p>
        </p:txBody>
      </p:sp>
      <p:sp>
        <p:nvSpPr>
          <p:cNvPr id="8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1031082" y="2233352"/>
            <a:ext cx="10129837" cy="3737114"/>
          </a:xfrm>
          <a:prstGeom prst="rect">
            <a:avLst/>
          </a:prstGeom>
        </p:spPr>
        <p:txBody>
          <a:bodyPr lIns="90000" anchor="t" anchorCtr="1">
            <a:normAutofit/>
          </a:bodyPr>
          <a:lstStyle>
            <a:lvl1pPr>
              <a:defRPr sz="18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4" name="Footer Placeholder 5">
            <a:extLst>
              <a:ext uri="{FF2B5EF4-FFF2-40B4-BE49-F238E27FC236}">
                <a16:creationId xmlns:a16="http://schemas.microsoft.com/office/drawing/2014/main" id="{9D0AEA00-A11E-E447-A27D-E3693067A9E6}"/>
              </a:ext>
            </a:extLst>
          </p:cNvPr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6" name="Picture 2" descr="C:\Users\cmorineau\Marketing-Private\Marcom\Graphics\Artwork_Corp\Logos\Logo-microej-grey-h50.png">
            <a:extLst>
              <a:ext uri="{FF2B5EF4-FFF2-40B4-BE49-F238E27FC236}">
                <a16:creationId xmlns:a16="http://schemas.microsoft.com/office/drawing/2014/main" id="{75E7AEDB-C69E-AA4C-96BC-8D040A4C81DB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5337237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21EA2856-E9E7-8D44-8863-70888E0D7F19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3070619" y="517037"/>
            <a:ext cx="2951295" cy="2946383"/>
          </a:xfrm>
          <a:prstGeom prst="rect">
            <a:avLst/>
          </a:prstGeom>
        </p:spPr>
      </p:pic>
      <p:sp>
        <p:nvSpPr>
          <p:cNvPr id="15" name="Title Placeholder 1">
            <a:extLst>
              <a:ext uri="{FF2B5EF4-FFF2-40B4-BE49-F238E27FC236}">
                <a16:creationId xmlns:a16="http://schemas.microsoft.com/office/drawing/2014/main" id="{ED4F756F-313C-9A45-AA9F-4637139720F4}"/>
              </a:ext>
            </a:extLst>
          </p:cNvPr>
          <p:cNvSpPr txBox="1">
            <a:spLocks/>
          </p:cNvSpPr>
          <p:nvPr userDrawn="1"/>
        </p:nvSpPr>
        <p:spPr>
          <a:xfrm>
            <a:off x="5064125" y="1515971"/>
            <a:ext cx="1681551" cy="484748"/>
          </a:xfrm>
          <a:prstGeom prst="rect">
            <a:avLst/>
          </a:prstGeom>
        </p:spPr>
        <p:txBody>
          <a:bodyPr vert="horz" wrap="none" lIns="0" tIns="0" rIns="0" bIns="0" numCol="1" rtlCol="0" anchor="b" anchorCtr="1">
            <a:spAutoFit/>
          </a:bodyPr>
          <a:lstStyle>
            <a:lvl1pPr algn="l" defTabSz="914286" rtl="0" eaLnBrk="1" latinLnBrk="0" hangingPunct="1">
              <a:lnSpc>
                <a:spcPts val="3600"/>
              </a:lnSpc>
              <a:spcBef>
                <a:spcPct val="0"/>
              </a:spcBef>
              <a:buNone/>
              <a:defRPr sz="44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 algn="l"/>
            <a:r>
              <a:rPr lang="en-US" sz="3600" b="1" dirty="0"/>
              <a:t>AGENDA</a:t>
            </a:r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id="{A9288502-3773-1F4B-A16F-58C59F5FD41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27448" y="535234"/>
            <a:ext cx="2929109" cy="2933990"/>
          </a:xfrm>
          <a:prstGeom prst="rect">
            <a:avLst/>
          </a:prstGeom>
        </p:spPr>
      </p:pic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158023E0-65D2-F849-83D8-A55E2AC6BB63}"/>
              </a:ext>
            </a:extLst>
          </p:cNvPr>
          <p:cNvCxnSpPr>
            <a:cxnSpLocks/>
          </p:cNvCxnSpPr>
          <p:nvPr userDrawn="1"/>
        </p:nvCxnSpPr>
        <p:spPr>
          <a:xfrm>
            <a:off x="5089282" y="2140636"/>
            <a:ext cx="6528049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1C61BB10-90B1-A04F-AB02-727027D1950C}"/>
              </a:ext>
            </a:extLst>
          </p:cNvPr>
          <p:cNvCxnSpPr>
            <a:cxnSpLocks/>
          </p:cNvCxnSpPr>
          <p:nvPr/>
        </p:nvCxnSpPr>
        <p:spPr>
          <a:xfrm>
            <a:off x="5089283" y="6351523"/>
            <a:ext cx="6547092" cy="0"/>
          </a:xfrm>
          <a:prstGeom prst="line">
            <a:avLst/>
          </a:prstGeom>
          <a:ln w="38100"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Content Placeholder 3">
            <a:extLst>
              <a:ext uri="{FF2B5EF4-FFF2-40B4-BE49-F238E27FC236}">
                <a16:creationId xmlns:a16="http://schemas.microsoft.com/office/drawing/2014/main" id="{E6FA2AB0-B1DC-CE4F-BA00-6F224EAE5B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50862" y="644526"/>
            <a:ext cx="4113213" cy="5572124"/>
          </a:xfrm>
          <a:prstGeom prst="rect">
            <a:avLst/>
          </a:prstGeom>
          <a:noFill/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/>
              <a:t>Click to edit Master text styles</a:t>
            </a:r>
          </a:p>
        </p:txBody>
      </p:sp>
      <p:sp>
        <p:nvSpPr>
          <p:cNvPr id="17" name="Content Placeholder 3">
            <a:extLst>
              <a:ext uri="{FF2B5EF4-FFF2-40B4-BE49-F238E27FC236}">
                <a16:creationId xmlns:a16="http://schemas.microsoft.com/office/drawing/2014/main" id="{A143064D-45EC-0A4F-88C5-9640D09D7651}"/>
              </a:ext>
            </a:extLst>
          </p:cNvPr>
          <p:cNvSpPr>
            <a:spLocks noGrp="1"/>
          </p:cNvSpPr>
          <p:nvPr>
            <p:ph sz="half" idx="11" hasCustomPrompt="1"/>
          </p:nvPr>
        </p:nvSpPr>
        <p:spPr>
          <a:xfrm>
            <a:off x="6236132" y="2356661"/>
            <a:ext cx="5025425" cy="671956"/>
          </a:xfrm>
          <a:prstGeom prst="rect">
            <a:avLst/>
          </a:prstGeom>
        </p:spPr>
        <p:txBody>
          <a:bodyPr lIns="36000" rIns="0">
            <a:noAutofit/>
          </a:bodyPr>
          <a:lstStyle>
            <a:lvl1pPr>
              <a:spcBef>
                <a:spcPts val="600"/>
              </a:spcBef>
              <a:spcAft>
                <a:spcPts val="0"/>
              </a:spcAft>
              <a:defRPr lang="en-US" sz="1800" b="0" i="0" kern="1200" dirty="0">
                <a:solidFill>
                  <a:schemeClr val="tx2"/>
                </a:solidFill>
                <a:effectLst/>
                <a:latin typeface="Source Sans Pro" charset="0"/>
                <a:ea typeface="Source Sans Pro" charset="0"/>
                <a:cs typeface="Source Sans Pro" charset="0"/>
              </a:defRPr>
            </a:lvl1pPr>
            <a:lvl2pPr marL="457140" indent="0">
              <a:buNone/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</p:txBody>
      </p:sp>
    </p:spTree>
    <p:extLst>
      <p:ext uri="{BB962C8B-B14F-4D97-AF65-F5344CB8AC3E}">
        <p14:creationId xmlns:p14="http://schemas.microsoft.com/office/powerpoint/2010/main" val="3819956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Graphic Chapter / Title_sub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7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28" name="Straight Connector 27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sp>
        <p:nvSpPr>
          <p:cNvPr id="7" name="Date Placeholder 10"/>
          <p:cNvSpPr>
            <a:spLocks noGrp="1"/>
          </p:cNvSpPr>
          <p:nvPr>
            <p:ph type="dt" sz="half" idx="12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3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Legal - Disclaim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524FE37-B1D2-9A48-8EE1-B9816DBDEF3D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400" b="0" i="0" dirty="0">
                <a:latin typeface="Source Sans Pro" charset="0"/>
                <a:ea typeface="Source Sans Pro" charset="0"/>
                <a:cs typeface="Source Sans Pro" charset="0"/>
              </a:rPr>
              <a:t>DISCLAIMER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6ADA988-EDE2-EB43-9964-F5CB85382BA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proprietary under copyright law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of  MicroEJ S.A. Without written permission from MicroEJ S.A., copying or sending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by any means to third parties is not permitted. Granted authorizations for using parts of the document or the entire document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do not mean MicroEJ S.A. gives public full access rights.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algn="ctr" defTabSz="914377" rtl="0" eaLnBrk="1" latinLnBrk="0" hangingPunct="1">
              <a:spcBef>
                <a:spcPts val="0"/>
              </a:spcBef>
              <a:spcAft>
                <a:spcPts val="600"/>
              </a:spcAft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0782101-745C-B64C-BF8C-0612C8A826F4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2144365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Legal - Disclaimer &amp; Confidentiali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A60FEF2-2730-8045-B797-AEA6DA2ED07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FC44B9B-3ED3-CD4D-A4B4-670F9A0707A7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Rectangle 12">
            <a:extLst>
              <a:ext uri="{FF2B5EF4-FFF2-40B4-BE49-F238E27FC236}">
                <a16:creationId xmlns:a16="http://schemas.microsoft.com/office/drawing/2014/main" id="{A8E9047D-CEE7-1041-9CD2-438580517A8B}"/>
              </a:ext>
            </a:extLst>
          </p:cNvPr>
          <p:cNvSpPr/>
          <p:nvPr userDrawn="1"/>
        </p:nvSpPr>
        <p:spPr>
          <a:xfrm>
            <a:off x="1031082" y="1556791"/>
            <a:ext cx="10129837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fr-FR" sz="2400" dirty="0"/>
              <a:t>DISCLAIMER &amp; CONFIDENTIALITY</a:t>
            </a:r>
            <a:endParaRPr lang="en-US" sz="24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080B88E-5B35-9C42-B51A-25732C333881}"/>
              </a:ext>
            </a:extLst>
          </p:cNvPr>
          <p:cNvCxnSpPr/>
          <p:nvPr userDrawn="1"/>
        </p:nvCxnSpPr>
        <p:spPr>
          <a:xfrm>
            <a:off x="5663952" y="2132856"/>
            <a:ext cx="864096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B2BB3227-C774-FD42-B9A5-3508452E6A71}"/>
              </a:ext>
            </a:extLst>
          </p:cNvPr>
          <p:cNvSpPr txBox="1"/>
          <p:nvPr userDrawn="1"/>
        </p:nvSpPr>
        <p:spPr>
          <a:xfrm>
            <a:off x="1415481" y="2479536"/>
            <a:ext cx="9361040" cy="2062103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All rights reserved. Information, technical data and tutorials contained in this document are confidential and proprietary under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copyright law of MicroEJ S.A. Without written permission from MicroEJ S.A., copying or sending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by any means to third parties is not permitted. Granted authorizations for using parts of the document or </a:t>
            </a:r>
            <a:b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</a:b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entire document do not mean MicroEJ S.A. gives public full access rights.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The information contained herein is not warranted to be error-free.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MicroEJ® and all relative logos are trademarks or registered trademarks of MicroEJ S.A. in France and other Countries.</a:t>
            </a:r>
          </a:p>
          <a:p>
            <a:pPr marL="0" marR="0" lvl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14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Other trademarks are proprietary of their respective owners.</a:t>
            </a:r>
          </a:p>
          <a:p>
            <a:pPr marL="0" marR="0" indent="0" algn="ctr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lang="en-US" sz="800" b="0" i="0" kern="120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Java™ is Sun Microsystems’ trademark for a technology for developing application software and deploying it in cross-platform, networked environments. When it is used in this site without adding the “™” symbol, it includes implementations of the technology by companies other than Sun. Java™, all Java-based marks and all related logos are trademarks or registered trademarks of Sun Microsystems Inc, in the United States and other Countries.</a:t>
            </a: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END Sli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45" name="Rectangle 1">
            <a:extLst>
              <a:ext uri="{FF2B5EF4-FFF2-40B4-BE49-F238E27FC236}">
                <a16:creationId xmlns:a16="http://schemas.microsoft.com/office/drawing/2014/main" id="{7F24C5F6-F280-EE49-BEC1-D93D2617D356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1388202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pic>
        <p:nvPicPr>
          <p:cNvPr id="134" name="Picture 133">
            <a:extLst>
              <a:ext uri="{FF2B5EF4-FFF2-40B4-BE49-F238E27FC236}">
                <a16:creationId xmlns:a16="http://schemas.microsoft.com/office/drawing/2014/main" id="{0E8E09F9-EF0B-4C47-B695-BE4EBAFCE677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2847"/>
          <a:stretch/>
        </p:blipFill>
        <p:spPr>
          <a:xfrm>
            <a:off x="9484081" y="5633479"/>
            <a:ext cx="2281361" cy="739234"/>
          </a:xfrm>
          <a:prstGeom prst="rect">
            <a:avLst/>
          </a:prstGeom>
        </p:spPr>
      </p:pic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2104769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448894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0178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146738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01996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44477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586172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475546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049400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037335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455515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176981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55945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588714"/>
            <a:ext cx="386427" cy="366390"/>
          </a:xfrm>
          <a:prstGeom prst="rect">
            <a:avLst/>
          </a:prstGeom>
        </p:spPr>
      </p:pic>
      <p:sp>
        <p:nvSpPr>
          <p:cNvPr id="39" name="Rectangle 38">
            <a:hlinkClick r:id="rId3"/>
            <a:extLst>
              <a:ext uri="{FF2B5EF4-FFF2-40B4-BE49-F238E27FC236}">
                <a16:creationId xmlns:a16="http://schemas.microsoft.com/office/drawing/2014/main" id="{8ECC0D63-20D7-0343-86D0-A87AE2BB8F87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40" name="Rectangle 39">
            <a:hlinkClick r:id="rId2"/>
            <a:extLst>
              <a:ext uri="{FF2B5EF4-FFF2-40B4-BE49-F238E27FC236}">
                <a16:creationId xmlns:a16="http://schemas.microsoft.com/office/drawing/2014/main" id="{B01DB6F7-4A56-E648-8CE4-FB8C132141F4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9293321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END Slider+SalesConta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Rectangle 85">
            <a:extLst>
              <a:ext uri="{FF2B5EF4-FFF2-40B4-BE49-F238E27FC236}">
                <a16:creationId xmlns:a16="http://schemas.microsoft.com/office/drawing/2014/main" id="{EDB109D6-5BF6-5E42-A1C1-45B238B41A7E}"/>
              </a:ext>
            </a:extLst>
          </p:cNvPr>
          <p:cNvSpPr/>
          <p:nvPr userDrawn="1"/>
        </p:nvSpPr>
        <p:spPr>
          <a:xfrm rot="16200000">
            <a:off x="2659711" y="-2687801"/>
            <a:ext cx="6872577" cy="12192001"/>
          </a:xfrm>
          <a:prstGeom prst="rect">
            <a:avLst/>
          </a:prstGeom>
          <a:gradFill>
            <a:gsLst>
              <a:gs pos="24000">
                <a:schemeClr val="bg1"/>
              </a:gs>
              <a:gs pos="42000">
                <a:schemeClr val="bg1">
                  <a:lumMod val="95000"/>
                </a:schemeClr>
              </a:gs>
            </a:gsLst>
            <a:lin ang="18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/>
          </a:p>
        </p:txBody>
      </p:sp>
      <p:sp>
        <p:nvSpPr>
          <p:cNvPr id="131" name="Rectangle 1">
            <a:extLst>
              <a:ext uri="{FF2B5EF4-FFF2-40B4-BE49-F238E27FC236}">
                <a16:creationId xmlns:a16="http://schemas.microsoft.com/office/drawing/2014/main" id="{D03E41E1-380E-DF4A-8F15-AB2EAE2322B9}"/>
              </a:ext>
            </a:extLst>
          </p:cNvPr>
          <p:cNvSpPr/>
          <p:nvPr userDrawn="1"/>
        </p:nvSpPr>
        <p:spPr>
          <a:xfrm rot="12600000">
            <a:off x="-955428" y="-2620605"/>
            <a:ext cx="7567660" cy="10403162"/>
          </a:xfrm>
          <a:custGeom>
            <a:avLst/>
            <a:gdLst>
              <a:gd name="connsiteX0" fmla="*/ 0 w 4673328"/>
              <a:gd name="connsiteY0" fmla="*/ 0 h 12601313"/>
              <a:gd name="connsiteX1" fmla="*/ 4673328 w 4673328"/>
              <a:gd name="connsiteY1" fmla="*/ 0 h 12601313"/>
              <a:gd name="connsiteX2" fmla="*/ 4673328 w 4673328"/>
              <a:gd name="connsiteY2" fmla="*/ 12601313 h 12601313"/>
              <a:gd name="connsiteX3" fmla="*/ 0 w 4673328"/>
              <a:gd name="connsiteY3" fmla="*/ 12601313 h 12601313"/>
              <a:gd name="connsiteX4" fmla="*/ 0 w 4673328"/>
              <a:gd name="connsiteY4" fmla="*/ 0 h 12601313"/>
              <a:gd name="connsiteX0" fmla="*/ 0 w 4682599"/>
              <a:gd name="connsiteY0" fmla="*/ 0 h 12601313"/>
              <a:gd name="connsiteX1" fmla="*/ 4673328 w 4682599"/>
              <a:gd name="connsiteY1" fmla="*/ 0 h 12601313"/>
              <a:gd name="connsiteX2" fmla="*/ 4682599 w 4682599"/>
              <a:gd name="connsiteY2" fmla="*/ 9540063 h 12601313"/>
              <a:gd name="connsiteX3" fmla="*/ 0 w 4682599"/>
              <a:gd name="connsiteY3" fmla="*/ 12601313 h 12601313"/>
              <a:gd name="connsiteX4" fmla="*/ 0 w 4682599"/>
              <a:gd name="connsiteY4" fmla="*/ 0 h 12601313"/>
              <a:gd name="connsiteX0" fmla="*/ 5974 w 4688573"/>
              <a:gd name="connsiteY0" fmla="*/ 0 h 12239273"/>
              <a:gd name="connsiteX1" fmla="*/ 4679302 w 4688573"/>
              <a:gd name="connsiteY1" fmla="*/ 0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5974 w 4688573"/>
              <a:gd name="connsiteY0" fmla="*/ 0 h 12239273"/>
              <a:gd name="connsiteX1" fmla="*/ 4676822 w 4688573"/>
              <a:gd name="connsiteY1" fmla="*/ 1402474 h 12239273"/>
              <a:gd name="connsiteX2" fmla="*/ 4688573 w 4688573"/>
              <a:gd name="connsiteY2" fmla="*/ 9540063 h 12239273"/>
              <a:gd name="connsiteX3" fmla="*/ 0 w 4688573"/>
              <a:gd name="connsiteY3" fmla="*/ 12239273 h 12239273"/>
              <a:gd name="connsiteX4" fmla="*/ 5974 w 4688573"/>
              <a:gd name="connsiteY4" fmla="*/ 0 h 12239273"/>
              <a:gd name="connsiteX0" fmla="*/ 650 w 4688647"/>
              <a:gd name="connsiteY0" fmla="*/ 2773313 h 10836799"/>
              <a:gd name="connsiteX1" fmla="*/ 4676896 w 4688647"/>
              <a:gd name="connsiteY1" fmla="*/ 0 h 10836799"/>
              <a:gd name="connsiteX2" fmla="*/ 4688647 w 4688647"/>
              <a:gd name="connsiteY2" fmla="*/ 8137589 h 10836799"/>
              <a:gd name="connsiteX3" fmla="*/ 74 w 4688647"/>
              <a:gd name="connsiteY3" fmla="*/ 10836799 h 10836799"/>
              <a:gd name="connsiteX4" fmla="*/ 650 w 4688647"/>
              <a:gd name="connsiteY4" fmla="*/ 2773313 h 10836799"/>
              <a:gd name="connsiteX0" fmla="*/ 650 w 4688647"/>
              <a:gd name="connsiteY0" fmla="*/ 2740720 h 10804206"/>
              <a:gd name="connsiteX1" fmla="*/ 4662974 w 4688647"/>
              <a:gd name="connsiteY1" fmla="*/ 0 h 10804206"/>
              <a:gd name="connsiteX2" fmla="*/ 4688647 w 4688647"/>
              <a:gd name="connsiteY2" fmla="*/ 8104996 h 10804206"/>
              <a:gd name="connsiteX3" fmla="*/ 74 w 4688647"/>
              <a:gd name="connsiteY3" fmla="*/ 10804206 h 10804206"/>
              <a:gd name="connsiteX4" fmla="*/ 650 w 4688647"/>
              <a:gd name="connsiteY4" fmla="*/ 2740720 h 10804206"/>
              <a:gd name="connsiteX0" fmla="*/ 650 w 4688647"/>
              <a:gd name="connsiteY0" fmla="*/ 2414351 h 10477837"/>
              <a:gd name="connsiteX1" fmla="*/ 4622225 w 4688647"/>
              <a:gd name="connsiteY1" fmla="*/ 0 h 10477837"/>
              <a:gd name="connsiteX2" fmla="*/ 4688647 w 4688647"/>
              <a:gd name="connsiteY2" fmla="*/ 7778627 h 10477837"/>
              <a:gd name="connsiteX3" fmla="*/ 74 w 4688647"/>
              <a:gd name="connsiteY3" fmla="*/ 10477837 h 10477837"/>
              <a:gd name="connsiteX4" fmla="*/ 650 w 4688647"/>
              <a:gd name="connsiteY4" fmla="*/ 2414351 h 10477837"/>
              <a:gd name="connsiteX0" fmla="*/ 650 w 4688647"/>
              <a:gd name="connsiteY0" fmla="*/ 2665156 h 10728642"/>
              <a:gd name="connsiteX1" fmla="*/ 4673861 w 4688647"/>
              <a:gd name="connsiteY1" fmla="*/ 0 h 10728642"/>
              <a:gd name="connsiteX2" fmla="*/ 4688647 w 4688647"/>
              <a:gd name="connsiteY2" fmla="*/ 8029432 h 10728642"/>
              <a:gd name="connsiteX3" fmla="*/ 74 w 4688647"/>
              <a:gd name="connsiteY3" fmla="*/ 10728642 h 10728642"/>
              <a:gd name="connsiteX4" fmla="*/ 650 w 4688647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665156 h 10728642"/>
              <a:gd name="connsiteX1" fmla="*/ 4673861 w 8109376"/>
              <a:gd name="connsiteY1" fmla="*/ 0 h 10728642"/>
              <a:gd name="connsiteX2" fmla="*/ 8109376 w 8109376"/>
              <a:gd name="connsiteY2" fmla="*/ 6035100 h 10728642"/>
              <a:gd name="connsiteX3" fmla="*/ 74 w 8109376"/>
              <a:gd name="connsiteY3" fmla="*/ 10728642 h 10728642"/>
              <a:gd name="connsiteX4" fmla="*/ 650 w 8109376"/>
              <a:gd name="connsiteY4" fmla="*/ 2665156 h 10728642"/>
              <a:gd name="connsiteX0" fmla="*/ 650 w 8109376"/>
              <a:gd name="connsiteY0" fmla="*/ 2425497 h 10488983"/>
              <a:gd name="connsiteX1" fmla="*/ 4165402 w 8109376"/>
              <a:gd name="connsiteY1" fmla="*/ 0 h 10488983"/>
              <a:gd name="connsiteX2" fmla="*/ 8109376 w 8109376"/>
              <a:gd name="connsiteY2" fmla="*/ 5795441 h 10488983"/>
              <a:gd name="connsiteX3" fmla="*/ 74 w 8109376"/>
              <a:gd name="connsiteY3" fmla="*/ 10488983 h 10488983"/>
              <a:gd name="connsiteX4" fmla="*/ 650 w 8109376"/>
              <a:gd name="connsiteY4" fmla="*/ 2425497 h 10488983"/>
              <a:gd name="connsiteX0" fmla="*/ 650 w 6799138"/>
              <a:gd name="connsiteY0" fmla="*/ 2425497 h 10488983"/>
              <a:gd name="connsiteX1" fmla="*/ 4165402 w 6799138"/>
              <a:gd name="connsiteY1" fmla="*/ 0 h 10488983"/>
              <a:gd name="connsiteX2" fmla="*/ 6799138 w 6799138"/>
              <a:gd name="connsiteY2" fmla="*/ 5743375 h 10488983"/>
              <a:gd name="connsiteX3" fmla="*/ 74 w 6799138"/>
              <a:gd name="connsiteY3" fmla="*/ 10488983 h 10488983"/>
              <a:gd name="connsiteX4" fmla="*/ 650 w 6799138"/>
              <a:gd name="connsiteY4" fmla="*/ 2425497 h 10488983"/>
              <a:gd name="connsiteX0" fmla="*/ 650 w 7630090"/>
              <a:gd name="connsiteY0" fmla="*/ 2425497 h 10488983"/>
              <a:gd name="connsiteX1" fmla="*/ 4165402 w 7630090"/>
              <a:gd name="connsiteY1" fmla="*/ 0 h 10488983"/>
              <a:gd name="connsiteX2" fmla="*/ 7630090 w 7630090"/>
              <a:gd name="connsiteY2" fmla="*/ 6085633 h 10488983"/>
              <a:gd name="connsiteX3" fmla="*/ 74 w 7630090"/>
              <a:gd name="connsiteY3" fmla="*/ 10488983 h 10488983"/>
              <a:gd name="connsiteX4" fmla="*/ 650 w 7630090"/>
              <a:gd name="connsiteY4" fmla="*/ 2425497 h 1048898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30090" h="10488983">
                <a:moveTo>
                  <a:pt x="650" y="2425497"/>
                </a:moveTo>
                <a:cubicBezTo>
                  <a:pt x="1558387" y="1537112"/>
                  <a:pt x="2607665" y="888385"/>
                  <a:pt x="4165402" y="0"/>
                </a:cubicBezTo>
                <a:cubicBezTo>
                  <a:pt x="5160195" y="1793772"/>
                  <a:pt x="6601742" y="4233740"/>
                  <a:pt x="7630090" y="6085633"/>
                </a:cubicBezTo>
                <a:lnTo>
                  <a:pt x="74" y="10488983"/>
                </a:lnTo>
                <a:cubicBezTo>
                  <a:pt x="2065" y="6409225"/>
                  <a:pt x="-1341" y="6505255"/>
                  <a:pt x="650" y="2425497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9" name="Rectangle 88">
            <a:extLst>
              <a:ext uri="{FF2B5EF4-FFF2-40B4-BE49-F238E27FC236}">
                <a16:creationId xmlns:a16="http://schemas.microsoft.com/office/drawing/2014/main" id="{EFCB9C4D-5246-B743-853A-FA66CEE7DE4D}"/>
              </a:ext>
            </a:extLst>
          </p:cNvPr>
          <p:cNvSpPr/>
          <p:nvPr userDrawn="1"/>
        </p:nvSpPr>
        <p:spPr>
          <a:xfrm>
            <a:off x="10929006" y="6327389"/>
            <a:ext cx="853218" cy="297689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294"/>
          </a:p>
        </p:txBody>
      </p:sp>
      <p:sp>
        <p:nvSpPr>
          <p:cNvPr id="93" name="Triangle 92">
            <a:extLst>
              <a:ext uri="{FF2B5EF4-FFF2-40B4-BE49-F238E27FC236}">
                <a16:creationId xmlns:a16="http://schemas.microsoft.com/office/drawing/2014/main" id="{0D72A147-C32E-C540-8F80-59F865637BB1}"/>
              </a:ext>
            </a:extLst>
          </p:cNvPr>
          <p:cNvSpPr/>
          <p:nvPr userDrawn="1"/>
        </p:nvSpPr>
        <p:spPr>
          <a:xfrm rot="5400000">
            <a:off x="-33281" y="5907821"/>
            <a:ext cx="251228" cy="225928"/>
          </a:xfrm>
          <a:prstGeom prst="triangle">
            <a:avLst>
              <a:gd name="adj" fmla="val 50000"/>
            </a:avLst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552" dirty="0"/>
          </a:p>
        </p:txBody>
      </p:sp>
      <p:sp>
        <p:nvSpPr>
          <p:cNvPr id="94" name="Rounded Rectangle 93">
            <a:hlinkClick r:id="rId2"/>
            <a:extLst>
              <a:ext uri="{FF2B5EF4-FFF2-40B4-BE49-F238E27FC236}">
                <a16:creationId xmlns:a16="http://schemas.microsoft.com/office/drawing/2014/main" id="{0A03D419-B4E4-A341-8258-BAF4FC5373B4}"/>
              </a:ext>
            </a:extLst>
          </p:cNvPr>
          <p:cNvSpPr/>
          <p:nvPr userDrawn="1"/>
        </p:nvSpPr>
        <p:spPr>
          <a:xfrm>
            <a:off x="3152288" y="5856477"/>
            <a:ext cx="3120331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/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89E75E57-B1BB-1043-92B1-2837059A39CF}"/>
              </a:ext>
            </a:extLst>
          </p:cNvPr>
          <p:cNvGrpSpPr/>
          <p:nvPr userDrawn="1"/>
        </p:nvGrpSpPr>
        <p:grpSpPr>
          <a:xfrm>
            <a:off x="3349261" y="5942038"/>
            <a:ext cx="2774459" cy="169277"/>
            <a:chOff x="6151914" y="5567443"/>
            <a:chExt cx="3621395" cy="220951"/>
          </a:xfrm>
        </p:grpSpPr>
        <p:sp>
          <p:nvSpPr>
            <p:cNvPr id="96" name="Rounded Rectangle 95">
              <a:extLst>
                <a:ext uri="{FF2B5EF4-FFF2-40B4-BE49-F238E27FC236}">
                  <a16:creationId xmlns:a16="http://schemas.microsoft.com/office/drawing/2014/main" id="{C571F53C-F9A8-D34F-89E9-D59834F26F2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97" name="TextBox 96">
              <a:hlinkClick r:id="rId3"/>
              <a:extLst>
                <a:ext uri="{FF2B5EF4-FFF2-40B4-BE49-F238E27FC236}">
                  <a16:creationId xmlns:a16="http://schemas.microsoft.com/office/drawing/2014/main" id="{BCCC18FD-7037-504F-B7DD-009E93D5CFC5}"/>
                </a:ext>
              </a:extLst>
            </p:cNvPr>
            <p:cNvSpPr txBox="1"/>
            <p:nvPr/>
          </p:nvSpPr>
          <p:spPr>
            <a:xfrm>
              <a:off x="6151914" y="5567443"/>
              <a:ext cx="3566425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atin typeface="Source Sans Pro" panose="020B0503030403020204" pitchFamily="34" charset="0"/>
                  <a:ea typeface="Source Sans Pro" panose="020B0503030403020204" pitchFamily="34" charset="0"/>
                </a:rPr>
                <a:t>developer.microej.com</a:t>
              </a:r>
              <a:endParaRPr lang="fr-FR" sz="1100" spc="300" dirty="0">
                <a:latin typeface="Source Sans Pro" panose="020B0503030403020204" pitchFamily="34" charset="0"/>
                <a:ea typeface="Source Sans Pro" panose="020B0503030403020204" pitchFamily="34" charset="0"/>
              </a:endParaRPr>
            </a:p>
          </p:txBody>
        </p:sp>
      </p:grpSp>
      <p:sp>
        <p:nvSpPr>
          <p:cNvPr id="104" name="Rounded Rectangle 103">
            <a:hlinkClick r:id="rId3"/>
            <a:extLst>
              <a:ext uri="{FF2B5EF4-FFF2-40B4-BE49-F238E27FC236}">
                <a16:creationId xmlns:a16="http://schemas.microsoft.com/office/drawing/2014/main" id="{31AA4A0D-C979-ED41-9053-191689A53F33}"/>
              </a:ext>
            </a:extLst>
          </p:cNvPr>
          <p:cNvSpPr/>
          <p:nvPr userDrawn="1"/>
        </p:nvSpPr>
        <p:spPr>
          <a:xfrm>
            <a:off x="558820" y="5856477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accent1"/>
            </a:solidFill>
          </a:ln>
          <a:effectLst>
            <a:outerShdw blurRad="127000" algn="ctr" rotWithShape="0">
              <a:prstClr val="black">
                <a:alpha val="29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grpSp>
        <p:nvGrpSpPr>
          <p:cNvPr id="105" name="Group 104">
            <a:extLst>
              <a:ext uri="{FF2B5EF4-FFF2-40B4-BE49-F238E27FC236}">
                <a16:creationId xmlns:a16="http://schemas.microsoft.com/office/drawing/2014/main" id="{7BF00640-0851-4A4E-8179-1BD384D8F525}"/>
              </a:ext>
            </a:extLst>
          </p:cNvPr>
          <p:cNvGrpSpPr/>
          <p:nvPr userDrawn="1"/>
        </p:nvGrpSpPr>
        <p:grpSpPr>
          <a:xfrm>
            <a:off x="755636" y="5942038"/>
            <a:ext cx="2013181" cy="169277"/>
            <a:chOff x="7145581" y="5567443"/>
            <a:chExt cx="2627728" cy="220951"/>
          </a:xfrm>
        </p:grpSpPr>
        <p:sp>
          <p:nvSpPr>
            <p:cNvPr id="106" name="Rounded Rectangle 105">
              <a:extLst>
                <a:ext uri="{FF2B5EF4-FFF2-40B4-BE49-F238E27FC236}">
                  <a16:creationId xmlns:a16="http://schemas.microsoft.com/office/drawing/2014/main" id="{5AA2B150-5004-364C-910A-A392CD7A853A}"/>
                </a:ext>
              </a:extLst>
            </p:cNvPr>
            <p:cNvSpPr/>
            <p:nvPr/>
          </p:nvSpPr>
          <p:spPr>
            <a:xfrm>
              <a:off x="7145581" y="5569747"/>
              <a:ext cx="2627728" cy="210837"/>
            </a:xfrm>
            <a:prstGeom prst="round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fr-FR"/>
            </a:p>
          </p:txBody>
        </p:sp>
        <p:sp>
          <p:nvSpPr>
            <p:cNvPr id="107" name="TextBox 106">
              <a:hlinkClick r:id="rId3"/>
              <a:extLst>
                <a:ext uri="{FF2B5EF4-FFF2-40B4-BE49-F238E27FC236}">
                  <a16:creationId xmlns:a16="http://schemas.microsoft.com/office/drawing/2014/main" id="{91AD4506-A6D6-124C-97E7-7D3DF0EBA900}"/>
                </a:ext>
              </a:extLst>
            </p:cNvPr>
            <p:cNvSpPr txBox="1"/>
            <p:nvPr/>
          </p:nvSpPr>
          <p:spPr>
            <a:xfrm>
              <a:off x="7200552" y="5567443"/>
              <a:ext cx="2517787" cy="220951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fr-FR" sz="1100" spc="300" dirty="0" err="1">
                  <a:ln>
                    <a:noFill/>
                  </a:ln>
                  <a:latin typeface="Source Sans Pro" panose="020B0503030403020204" pitchFamily="34" charset="0"/>
                  <a:ea typeface="Source Sans Pro" panose="020B0503030403020204" pitchFamily="34" charset="0"/>
                  <a:cs typeface="Source Sans Pro Light" charset="0"/>
                </a:rPr>
                <a:t>www.microej.com</a:t>
              </a:r>
              <a:endParaRPr lang="fr-FR" sz="1100" spc="300" dirty="0">
                <a:ln>
                  <a:noFill/>
                </a:ln>
                <a:latin typeface="Source Sans Pro" panose="020B0503030403020204" pitchFamily="34" charset="0"/>
                <a:ea typeface="Source Sans Pro" panose="020B0503030403020204" pitchFamily="34" charset="0"/>
                <a:cs typeface="Source Sans Pro Light" charset="0"/>
              </a:endParaRPr>
            </a:p>
          </p:txBody>
        </p:sp>
      </p:grpSp>
      <p:pic>
        <p:nvPicPr>
          <p:cNvPr id="122" name="Picture 121">
            <a:extLst>
              <a:ext uri="{FF2B5EF4-FFF2-40B4-BE49-F238E27FC236}">
                <a16:creationId xmlns:a16="http://schemas.microsoft.com/office/drawing/2014/main" id="{B221A555-3C2F-E94D-96E4-6FC85564B891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93664" y="1207218"/>
            <a:ext cx="6302935" cy="4447635"/>
          </a:xfrm>
          <a:prstGeom prst="rect">
            <a:avLst/>
          </a:prstGeom>
        </p:spPr>
      </p:pic>
      <p:sp>
        <p:nvSpPr>
          <p:cNvPr id="129" name="Title 24">
            <a:extLst>
              <a:ext uri="{FF2B5EF4-FFF2-40B4-BE49-F238E27FC236}">
                <a16:creationId xmlns:a16="http://schemas.microsoft.com/office/drawing/2014/main" id="{C9C5C095-FA83-CE44-8BA2-FB0F4CF430D7}"/>
              </a:ext>
            </a:extLst>
          </p:cNvPr>
          <p:cNvSpPr txBox="1">
            <a:spLocks/>
          </p:cNvSpPr>
          <p:nvPr userDrawn="1"/>
        </p:nvSpPr>
        <p:spPr>
          <a:xfrm>
            <a:off x="496282" y="960940"/>
            <a:ext cx="6696744" cy="538749"/>
          </a:xfrm>
          <a:prstGeom prst="rect">
            <a:avLst/>
          </a:prstGeom>
        </p:spPr>
        <p:txBody>
          <a:bodyPr/>
          <a:lstStyle>
            <a:lvl1pPr algn="l" defTabSz="914286" rtl="0" eaLnBrk="1" latinLnBrk="0" hangingPunct="1">
              <a:spcBef>
                <a:spcPct val="0"/>
              </a:spcBef>
              <a:buNone/>
              <a:defRPr sz="3600" b="0" i="0" kern="1200" cap="small" baseline="0">
                <a:solidFill>
                  <a:schemeClr val="tx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pPr>
              <a:lnSpc>
                <a:spcPts val="3399"/>
              </a:lnSpc>
            </a:pPr>
            <a:r>
              <a:rPr lang="fr-FR" sz="3999" b="1" i="0" kern="1200" cap="none" baseline="0" dirty="0">
                <a:solidFill>
                  <a:schemeClr val="bg1"/>
                </a:solidFill>
                <a:latin typeface="Source Sans Pro Black" charset="0"/>
                <a:ea typeface="Source Sans Pro Black" charset="0"/>
              </a:rPr>
              <a:t>GET IN TOUCH WITH US</a:t>
            </a:r>
          </a:p>
        </p:txBody>
      </p: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FF6AB179-2926-4D40-A4DD-8BB1E9EAEA7D}"/>
              </a:ext>
            </a:extLst>
          </p:cNvPr>
          <p:cNvCxnSpPr/>
          <p:nvPr userDrawn="1"/>
        </p:nvCxnSpPr>
        <p:spPr>
          <a:xfrm>
            <a:off x="656365" y="1664556"/>
            <a:ext cx="864096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Content Placeholder 52">
            <a:extLst>
              <a:ext uri="{FF2B5EF4-FFF2-40B4-BE49-F238E27FC236}">
                <a16:creationId xmlns:a16="http://schemas.microsoft.com/office/drawing/2014/main" id="{03870E7E-5F8D-F64D-B6CF-AC70B18948A2}"/>
              </a:ext>
            </a:extLst>
          </p:cNvPr>
          <p:cNvSpPr txBox="1">
            <a:spLocks/>
          </p:cNvSpPr>
          <p:nvPr userDrawn="1"/>
        </p:nvSpPr>
        <p:spPr>
          <a:xfrm>
            <a:off x="1104190" y="2846478"/>
            <a:ext cx="2221763" cy="5668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USA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Boston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endParaRPr lang="en-US" sz="1158" dirty="0">
              <a:solidFill>
                <a:schemeClr val="bg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42" name="Content Placeholder 52">
            <a:extLst>
              <a:ext uri="{FF2B5EF4-FFF2-40B4-BE49-F238E27FC236}">
                <a16:creationId xmlns:a16="http://schemas.microsoft.com/office/drawing/2014/main" id="{95FE5B9D-9272-3841-9EE5-9D5A046A1FF7}"/>
              </a:ext>
            </a:extLst>
          </p:cNvPr>
          <p:cNvSpPr txBox="1">
            <a:spLocks/>
          </p:cNvSpPr>
          <p:nvPr userDrawn="1"/>
        </p:nvSpPr>
        <p:spPr>
          <a:xfrm>
            <a:off x="1102927" y="34154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FRANCE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Nantes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3" name="Content Placeholder 52">
            <a:extLst>
              <a:ext uri="{FF2B5EF4-FFF2-40B4-BE49-F238E27FC236}">
                <a16:creationId xmlns:a16="http://schemas.microsoft.com/office/drawing/2014/main" id="{8C3392A2-7BEC-C643-A397-ACB0C15BDDE1}"/>
              </a:ext>
            </a:extLst>
          </p:cNvPr>
          <p:cNvSpPr txBox="1">
            <a:spLocks/>
          </p:cNvSpPr>
          <p:nvPr userDrawn="1"/>
        </p:nvSpPr>
        <p:spPr>
          <a:xfrm>
            <a:off x="1108957" y="4544322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ROMANIA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Sibiu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4" name="Content Placeholder 52">
            <a:extLst>
              <a:ext uri="{FF2B5EF4-FFF2-40B4-BE49-F238E27FC236}">
                <a16:creationId xmlns:a16="http://schemas.microsoft.com/office/drawing/2014/main" id="{5BF202D4-4239-7E4F-93CD-8E57B0E44847}"/>
              </a:ext>
            </a:extLst>
          </p:cNvPr>
          <p:cNvSpPr txBox="1">
            <a:spLocks/>
          </p:cNvSpPr>
          <p:nvPr userDrawn="1"/>
        </p:nvSpPr>
        <p:spPr>
          <a:xfrm>
            <a:off x="3411631" y="341755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CHINA</a:t>
            </a:r>
            <a:b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Xi’an</a:t>
            </a:r>
            <a:endParaRPr lang="is-IS" sz="1158" dirty="0">
              <a:solidFill>
                <a:schemeClr val="bg1"/>
              </a:solidFill>
            </a:endParaRPr>
          </a:p>
        </p:txBody>
      </p:sp>
      <p:sp>
        <p:nvSpPr>
          <p:cNvPr id="46" name="Content Placeholder 52">
            <a:extLst>
              <a:ext uri="{FF2B5EF4-FFF2-40B4-BE49-F238E27FC236}">
                <a16:creationId xmlns:a16="http://schemas.microsoft.com/office/drawing/2014/main" id="{16FDB233-B738-8D4E-B43F-750A1A983DE9}"/>
              </a:ext>
            </a:extLst>
          </p:cNvPr>
          <p:cNvSpPr txBox="1">
            <a:spLocks/>
          </p:cNvSpPr>
          <p:nvPr userDrawn="1"/>
        </p:nvSpPr>
        <p:spPr>
          <a:xfrm>
            <a:off x="3420895" y="2842360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JAPAN 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Tokyo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E394D0E0-025D-644F-82A2-ED215AC1B381}"/>
              </a:ext>
            </a:extLst>
          </p:cNvPr>
          <p:cNvPicPr>
            <a:picLocks noChangeAspect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983756"/>
            <a:ext cx="386427" cy="366390"/>
          </a:xfrm>
          <a:prstGeom prst="rect">
            <a:avLst/>
          </a:prstGeom>
        </p:spPr>
      </p:pic>
      <p:pic>
        <p:nvPicPr>
          <p:cNvPr id="48" name="Picture 47">
            <a:extLst>
              <a:ext uri="{FF2B5EF4-FFF2-40B4-BE49-F238E27FC236}">
                <a16:creationId xmlns:a16="http://schemas.microsoft.com/office/drawing/2014/main" id="{35E0AA7F-0EA4-224A-92F8-C9A9D5B1B802}"/>
              </a:ext>
            </a:extLst>
          </p:cNvPr>
          <p:cNvPicPr>
            <a:picLocks noChangeAspect="1"/>
          </p:cNvPicPr>
          <p:nvPr userDrawn="1"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2873130"/>
            <a:ext cx="386427" cy="366390"/>
          </a:xfrm>
          <a:prstGeom prst="rect">
            <a:avLst/>
          </a:prstGeom>
        </p:spPr>
      </p:pic>
      <p:pic>
        <p:nvPicPr>
          <p:cNvPr id="49" name="Picture 48">
            <a:extLst>
              <a:ext uri="{FF2B5EF4-FFF2-40B4-BE49-F238E27FC236}">
                <a16:creationId xmlns:a16="http://schemas.microsoft.com/office/drawing/2014/main" id="{A48092AC-915B-524D-9672-FE0826E130E7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446984"/>
            <a:ext cx="397072" cy="376483"/>
          </a:xfrm>
          <a:prstGeom prst="rect">
            <a:avLst/>
          </a:prstGeom>
        </p:spPr>
      </p:pic>
      <p:pic>
        <p:nvPicPr>
          <p:cNvPr id="51" name="Picture 50">
            <a:extLst>
              <a:ext uri="{FF2B5EF4-FFF2-40B4-BE49-F238E27FC236}">
                <a16:creationId xmlns:a16="http://schemas.microsoft.com/office/drawing/2014/main" id="{27E440A9-1FB1-A44A-8917-F3A839BAF906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3434919"/>
            <a:ext cx="386427" cy="366390"/>
          </a:xfrm>
          <a:prstGeom prst="rect">
            <a:avLst/>
          </a:prstGeom>
        </p:spPr>
      </p:pic>
      <p:pic>
        <p:nvPicPr>
          <p:cNvPr id="52" name="Picture 51">
            <a:extLst>
              <a:ext uri="{FF2B5EF4-FFF2-40B4-BE49-F238E27FC236}">
                <a16:creationId xmlns:a16="http://schemas.microsoft.com/office/drawing/2014/main" id="{FFFF220F-F683-2F48-A73D-6A41401B0D05}"/>
              </a:ext>
            </a:extLst>
          </p:cNvPr>
          <p:cNvPicPr>
            <a:picLocks noChangeAspect="1"/>
          </p:cNvPicPr>
          <p:nvPr userDrawn="1"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2853099"/>
            <a:ext cx="386427" cy="366390"/>
          </a:xfrm>
          <a:prstGeom prst="rect">
            <a:avLst/>
          </a:prstGeom>
        </p:spPr>
      </p:pic>
      <p:pic>
        <p:nvPicPr>
          <p:cNvPr id="53" name="Picture 52">
            <a:extLst>
              <a:ext uri="{FF2B5EF4-FFF2-40B4-BE49-F238E27FC236}">
                <a16:creationId xmlns:a16="http://schemas.microsoft.com/office/drawing/2014/main" id="{FC96BF3C-2C18-7E4E-AADA-8075C799317A}"/>
              </a:ext>
            </a:extLst>
          </p:cNvPr>
          <p:cNvPicPr>
            <a:picLocks noChangeAspect="1"/>
          </p:cNvPicPr>
          <p:nvPr userDrawn="1"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109" y="4574565"/>
            <a:ext cx="386427" cy="366390"/>
          </a:xfrm>
          <a:prstGeom prst="rect">
            <a:avLst/>
          </a:prstGeom>
        </p:spPr>
      </p:pic>
      <p:sp>
        <p:nvSpPr>
          <p:cNvPr id="54" name="Content Placeholder 52">
            <a:extLst>
              <a:ext uri="{FF2B5EF4-FFF2-40B4-BE49-F238E27FC236}">
                <a16:creationId xmlns:a16="http://schemas.microsoft.com/office/drawing/2014/main" id="{8184E9DC-A05F-994B-8D0E-6F0964DE93A1}"/>
              </a:ext>
            </a:extLst>
          </p:cNvPr>
          <p:cNvSpPr txBox="1">
            <a:spLocks/>
          </p:cNvSpPr>
          <p:nvPr userDrawn="1"/>
        </p:nvSpPr>
        <p:spPr>
          <a:xfrm>
            <a:off x="1083877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</a:t>
            </a:r>
            <a:r>
              <a:rPr lang="fr-FR" sz="1158" b="1" i="0" kern="1200" spc="10">
                <a:solidFill>
                  <a:schemeClr val="bg1"/>
                </a:solidFill>
                <a:effectLst/>
                <a:latin typeface="Brandon Grotesque Black" charset="0"/>
                <a:ea typeface="Source Sans Pro Light" charset="0"/>
                <a:cs typeface="Source Sans Pro Light" charset="0"/>
              </a:rPr>
              <a:t>GERMANY</a:t>
            </a:r>
            <a:br>
              <a:rPr lang="en-US" sz="1158" b="1" i="0" kern="1200" spc="10" dirty="0">
                <a:solidFill>
                  <a:schemeClr val="bg1"/>
                </a:solidFill>
                <a:effectLst/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fr-FR" sz="1158" b="0" i="0" kern="1200" spc="30">
                <a:solidFill>
                  <a:schemeClr val="bg1"/>
                </a:solidFill>
                <a:effectLst/>
                <a:latin typeface="Source Sans Pro Light" panose="020B0403030403020204" pitchFamily="34" charset="77"/>
                <a:ea typeface="Source Sans Pro" panose="020B0503030403020204" pitchFamily="34" charset="0"/>
                <a:cs typeface="Source Sans Pro Light" charset="0"/>
              </a:rPr>
              <a:t>Munich</a:t>
            </a:r>
            <a:endParaRPr lang="is-IS" sz="1158" b="0" i="0" kern="1200" spc="30" dirty="0">
              <a:solidFill>
                <a:schemeClr val="bg1"/>
              </a:solidFill>
              <a:effectLst/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7" name="Content Placeholder 52">
            <a:extLst>
              <a:ext uri="{FF2B5EF4-FFF2-40B4-BE49-F238E27FC236}">
                <a16:creationId xmlns:a16="http://schemas.microsoft.com/office/drawing/2014/main" id="{A1F29D74-7F07-D84E-B102-930FD141E5B9}"/>
              </a:ext>
            </a:extLst>
          </p:cNvPr>
          <p:cNvSpPr txBox="1">
            <a:spLocks/>
          </p:cNvSpPr>
          <p:nvPr userDrawn="1"/>
        </p:nvSpPr>
        <p:spPr>
          <a:xfrm>
            <a:off x="3411994" y="3957036"/>
            <a:ext cx="2437787" cy="539416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158" b="1" spc="1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MICROEJ</a:t>
            </a:r>
            <a: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  <a:t> KOREA</a:t>
            </a:r>
            <a:br>
              <a:rPr lang="en-US" sz="1158" b="1" spc="30" dirty="0">
                <a:solidFill>
                  <a:schemeClr val="bg1"/>
                </a:solidFill>
                <a:latin typeface="Brandon Grotesque Black" charset="0"/>
                <a:ea typeface="Brandon Grotesque Black" charset="0"/>
                <a:cs typeface="Brandon Grotesque Black" charset="0"/>
              </a:rPr>
            </a:br>
            <a:r>
              <a:rPr lang="en-US" sz="1158" spc="30" dirty="0" err="1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  <a:cs typeface="Brandon Grotesque Black" charset="0"/>
              </a:rPr>
              <a:t>Yongin-si</a:t>
            </a:r>
            <a:endParaRPr lang="is-IS" sz="1158" dirty="0">
              <a:solidFill>
                <a:schemeClr val="bg1"/>
              </a:solidFill>
            </a:endParaRP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B4EE7BA3-3882-054B-9C71-4C6C9D45BBC3}"/>
              </a:ext>
            </a:extLst>
          </p:cNvPr>
          <p:cNvPicPr>
            <a:picLocks noChangeAspect="1"/>
          </p:cNvPicPr>
          <p:nvPr userDrawn="1"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76352" y="3986298"/>
            <a:ext cx="386427" cy="366390"/>
          </a:xfrm>
          <a:prstGeom prst="rect">
            <a:avLst/>
          </a:prstGeom>
        </p:spPr>
      </p:pic>
      <p:sp>
        <p:nvSpPr>
          <p:cNvPr id="63" name="Hexagon 5">
            <a:extLst>
              <a:ext uri="{FF2B5EF4-FFF2-40B4-BE49-F238E27FC236}">
                <a16:creationId xmlns:a16="http://schemas.microsoft.com/office/drawing/2014/main" id="{364503C3-2EEB-304D-8F5A-656CAD26AC38}"/>
              </a:ext>
            </a:extLst>
          </p:cNvPr>
          <p:cNvSpPr/>
          <p:nvPr userDrawn="1"/>
        </p:nvSpPr>
        <p:spPr>
          <a:xfrm>
            <a:off x="211919" y="-33367"/>
            <a:ext cx="1856769" cy="472638"/>
          </a:xfrm>
          <a:custGeom>
            <a:avLst/>
            <a:gdLst>
              <a:gd name="connsiteX0" fmla="*/ 0 w 1887418"/>
              <a:gd name="connsiteY0" fmla="*/ 220444 h 440888"/>
              <a:gd name="connsiteX1" fmla="*/ 388387 w 1887418"/>
              <a:gd name="connsiteY1" fmla="*/ 0 h 440888"/>
              <a:gd name="connsiteX2" fmla="*/ 1499031 w 1887418"/>
              <a:gd name="connsiteY2" fmla="*/ 0 h 440888"/>
              <a:gd name="connsiteX3" fmla="*/ 1887418 w 1887418"/>
              <a:gd name="connsiteY3" fmla="*/ 220444 h 440888"/>
              <a:gd name="connsiteX4" fmla="*/ 1499031 w 1887418"/>
              <a:gd name="connsiteY4" fmla="*/ 440888 h 440888"/>
              <a:gd name="connsiteX5" fmla="*/ 388387 w 1887418"/>
              <a:gd name="connsiteY5" fmla="*/ 440888 h 440888"/>
              <a:gd name="connsiteX6" fmla="*/ 0 w 1887418"/>
              <a:gd name="connsiteY6" fmla="*/ 220444 h 440888"/>
              <a:gd name="connsiteX0" fmla="*/ 0 w 1604843"/>
              <a:gd name="connsiteY0" fmla="*/ 302994 h 440888"/>
              <a:gd name="connsiteX1" fmla="*/ 105812 w 1604843"/>
              <a:gd name="connsiteY1" fmla="*/ 0 h 440888"/>
              <a:gd name="connsiteX2" fmla="*/ 1216456 w 1604843"/>
              <a:gd name="connsiteY2" fmla="*/ 0 h 440888"/>
              <a:gd name="connsiteX3" fmla="*/ 1604843 w 1604843"/>
              <a:gd name="connsiteY3" fmla="*/ 220444 h 440888"/>
              <a:gd name="connsiteX4" fmla="*/ 1216456 w 1604843"/>
              <a:gd name="connsiteY4" fmla="*/ 440888 h 440888"/>
              <a:gd name="connsiteX5" fmla="*/ 105812 w 1604843"/>
              <a:gd name="connsiteY5" fmla="*/ 440888 h 440888"/>
              <a:gd name="connsiteX6" fmla="*/ 0 w 1604843"/>
              <a:gd name="connsiteY6" fmla="*/ 302994 h 440888"/>
              <a:gd name="connsiteX0" fmla="*/ 0 w 1655643"/>
              <a:gd name="connsiteY0" fmla="*/ 344269 h 440888"/>
              <a:gd name="connsiteX1" fmla="*/ 156612 w 1655643"/>
              <a:gd name="connsiteY1" fmla="*/ 0 h 440888"/>
              <a:gd name="connsiteX2" fmla="*/ 1267256 w 1655643"/>
              <a:gd name="connsiteY2" fmla="*/ 0 h 440888"/>
              <a:gd name="connsiteX3" fmla="*/ 1655643 w 1655643"/>
              <a:gd name="connsiteY3" fmla="*/ 220444 h 440888"/>
              <a:gd name="connsiteX4" fmla="*/ 1267256 w 1655643"/>
              <a:gd name="connsiteY4" fmla="*/ 440888 h 440888"/>
              <a:gd name="connsiteX5" fmla="*/ 156612 w 1655643"/>
              <a:gd name="connsiteY5" fmla="*/ 440888 h 440888"/>
              <a:gd name="connsiteX6" fmla="*/ 0 w 1655643"/>
              <a:gd name="connsiteY6" fmla="*/ 344269 h 440888"/>
              <a:gd name="connsiteX0" fmla="*/ 0 w 1420693"/>
              <a:gd name="connsiteY0" fmla="*/ 344269 h 440888"/>
              <a:gd name="connsiteX1" fmla="*/ 156612 w 1420693"/>
              <a:gd name="connsiteY1" fmla="*/ 0 h 440888"/>
              <a:gd name="connsiteX2" fmla="*/ 1267256 w 1420693"/>
              <a:gd name="connsiteY2" fmla="*/ 0 h 440888"/>
              <a:gd name="connsiteX3" fmla="*/ 1420693 w 1420693"/>
              <a:gd name="connsiteY3" fmla="*/ 347444 h 440888"/>
              <a:gd name="connsiteX4" fmla="*/ 1267256 w 1420693"/>
              <a:gd name="connsiteY4" fmla="*/ 440888 h 440888"/>
              <a:gd name="connsiteX5" fmla="*/ 156612 w 1420693"/>
              <a:gd name="connsiteY5" fmla="*/ 440888 h 440888"/>
              <a:gd name="connsiteX6" fmla="*/ 0 w 1420693"/>
              <a:gd name="connsiteY6" fmla="*/ 344269 h 440888"/>
              <a:gd name="connsiteX0" fmla="*/ 0 w 1635556"/>
              <a:gd name="connsiteY0" fmla="*/ 356969 h 453588"/>
              <a:gd name="connsiteX1" fmla="*/ 156612 w 1635556"/>
              <a:gd name="connsiteY1" fmla="*/ 12700 h 453588"/>
              <a:gd name="connsiteX2" fmla="*/ 1635556 w 1635556"/>
              <a:gd name="connsiteY2" fmla="*/ 0 h 453588"/>
              <a:gd name="connsiteX3" fmla="*/ 1420693 w 1635556"/>
              <a:gd name="connsiteY3" fmla="*/ 360144 h 453588"/>
              <a:gd name="connsiteX4" fmla="*/ 1267256 w 1635556"/>
              <a:gd name="connsiteY4" fmla="*/ 453588 h 453588"/>
              <a:gd name="connsiteX5" fmla="*/ 156612 w 1635556"/>
              <a:gd name="connsiteY5" fmla="*/ 453588 h 453588"/>
              <a:gd name="connsiteX6" fmla="*/ 0 w 1635556"/>
              <a:gd name="connsiteY6" fmla="*/ 356969 h 45358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  <a:gd name="connsiteX0" fmla="*/ 221213 w 1856769"/>
              <a:gd name="connsiteY0" fmla="*/ 376019 h 472638"/>
              <a:gd name="connsiteX1" fmla="*/ 0 w 1856769"/>
              <a:gd name="connsiteY1" fmla="*/ 0 h 472638"/>
              <a:gd name="connsiteX2" fmla="*/ 1856769 w 1856769"/>
              <a:gd name="connsiteY2" fmla="*/ 19050 h 472638"/>
              <a:gd name="connsiteX3" fmla="*/ 1641906 w 1856769"/>
              <a:gd name="connsiteY3" fmla="*/ 379194 h 472638"/>
              <a:gd name="connsiteX4" fmla="*/ 1488469 w 1856769"/>
              <a:gd name="connsiteY4" fmla="*/ 472638 h 472638"/>
              <a:gd name="connsiteX5" fmla="*/ 377825 w 1856769"/>
              <a:gd name="connsiteY5" fmla="*/ 472638 h 472638"/>
              <a:gd name="connsiteX6" fmla="*/ 221213 w 1856769"/>
              <a:gd name="connsiteY6" fmla="*/ 376019 h 4726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1856769" h="472638">
                <a:moveTo>
                  <a:pt x="221213" y="376019"/>
                </a:moveTo>
                <a:lnTo>
                  <a:pt x="0" y="0"/>
                </a:lnTo>
                <a:lnTo>
                  <a:pt x="1856769" y="19050"/>
                </a:lnTo>
                <a:lnTo>
                  <a:pt x="1641906" y="379194"/>
                </a:lnTo>
                <a:cubicBezTo>
                  <a:pt x="1609810" y="432567"/>
                  <a:pt x="1558665" y="470065"/>
                  <a:pt x="1488469" y="472638"/>
                </a:cubicBezTo>
                <a:lnTo>
                  <a:pt x="377825" y="472638"/>
                </a:lnTo>
                <a:cubicBezTo>
                  <a:pt x="309746" y="469007"/>
                  <a:pt x="257542" y="430450"/>
                  <a:pt x="221213" y="376019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  <a:effectLst>
            <a:outerShdw blurRad="63500" sx="102000" sy="102000" algn="ctr" rotWithShape="0">
              <a:prstClr val="black">
                <a:alpha val="2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pic>
        <p:nvPicPr>
          <p:cNvPr id="64" name="Picture 63">
            <a:extLst>
              <a:ext uri="{FF2B5EF4-FFF2-40B4-BE49-F238E27FC236}">
                <a16:creationId xmlns:a16="http://schemas.microsoft.com/office/drawing/2014/main" id="{6241EA04-8B95-A04D-BFAA-ECA5355B2F83}"/>
              </a:ext>
            </a:extLst>
          </p:cNvPr>
          <p:cNvPicPr>
            <a:picLocks noChangeAspect="1"/>
          </p:cNvPicPr>
          <p:nvPr userDrawn="1"/>
        </p:nvPicPr>
        <p:blipFill>
          <a:blip r:embed="rId11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48273" y="74205"/>
            <a:ext cx="1153027" cy="288256"/>
          </a:xfrm>
          <a:prstGeom prst="rect">
            <a:avLst/>
          </a:prstGeom>
        </p:spPr>
      </p:pic>
      <p:sp>
        <p:nvSpPr>
          <p:cNvPr id="67" name="Rounded Rectangle 66">
            <a:hlinkClick r:id="rId12"/>
            <a:extLst>
              <a:ext uri="{FF2B5EF4-FFF2-40B4-BE49-F238E27FC236}">
                <a16:creationId xmlns:a16="http://schemas.microsoft.com/office/drawing/2014/main" id="{242972D4-E45D-4C48-98B1-E9B8928925A8}"/>
              </a:ext>
            </a:extLst>
          </p:cNvPr>
          <p:cNvSpPr/>
          <p:nvPr userDrawn="1"/>
        </p:nvSpPr>
        <p:spPr>
          <a:xfrm>
            <a:off x="543287" y="1995960"/>
            <a:ext cx="2358896" cy="328616"/>
          </a:xfrm>
          <a:prstGeom prst="roundRect">
            <a:avLst>
              <a:gd name="adj" fmla="val 50000"/>
            </a:avLst>
          </a:prstGeom>
          <a:solidFill>
            <a:schemeClr val="bg1"/>
          </a:solidFill>
          <a:ln w="3175">
            <a:solidFill>
              <a:schemeClr val="bg1"/>
            </a:solidFill>
          </a:ln>
          <a:effectLst>
            <a:outerShdw blurRad="228600" sx="101000" sy="101000" algn="ctr" rotWithShape="0">
              <a:prstClr val="black">
                <a:alpha val="13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8" name="Content Placeholder 52">
            <a:extLst>
              <a:ext uri="{FF2B5EF4-FFF2-40B4-BE49-F238E27FC236}">
                <a16:creationId xmlns:a16="http://schemas.microsoft.com/office/drawing/2014/main" id="{B59D4673-E8B1-2C49-81BA-06195A220AB1}"/>
              </a:ext>
            </a:extLst>
          </p:cNvPr>
          <p:cNvSpPr txBox="1">
            <a:spLocks/>
          </p:cNvSpPr>
          <p:nvPr userDrawn="1"/>
        </p:nvSpPr>
        <p:spPr>
          <a:xfrm>
            <a:off x="910339" y="2038391"/>
            <a:ext cx="1624792" cy="277922"/>
          </a:xfrm>
          <a:prstGeom prst="rect">
            <a:avLst/>
          </a:prstGeom>
        </p:spPr>
        <p:txBody>
          <a:bodyPr/>
          <a:lstStyle>
            <a:lvl1pPr marL="0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2400" b="0" i="0" kern="1200">
                <a:solidFill>
                  <a:schemeClr val="tx2"/>
                </a:solidFill>
                <a:effectLst/>
                <a:latin typeface="Source Sans Pro Light" charset="0"/>
                <a:ea typeface="Source Sans Pro Light" charset="0"/>
                <a:cs typeface="Source Sans Pro Light" charset="0"/>
              </a:defRPr>
            </a:lvl1pPr>
            <a:lvl2pPr marL="742857" indent="-285717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Courier New" charset="0"/>
              <a:buChar char="o"/>
              <a:defRPr sz="2200" b="0" i="0" kern="120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2pPr>
            <a:lvl3pPr marL="1142858" indent="-228573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 typeface="Arial" panose="020B0604020202020204" pitchFamily="34" charset="0"/>
              <a:buChar char="•"/>
              <a:defRPr sz="20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3pPr>
            <a:lvl4pPr marL="1371427" indent="0" algn="l" defTabSz="914286" rtl="0" eaLnBrk="1" latinLnBrk="0" hangingPunct="1">
              <a:spcBef>
                <a:spcPct val="20000"/>
              </a:spcBef>
              <a:spcAft>
                <a:spcPts val="400"/>
              </a:spcAft>
              <a:buFontTx/>
              <a:buNone/>
              <a:defRPr sz="1800" b="0" i="0" kern="1200" baseline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defRPr>
            </a:lvl4pPr>
            <a:lvl5pPr marL="1828570" marR="0" indent="0" algn="l" defTabSz="914286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400"/>
              </a:spcAft>
              <a:buClrTx/>
              <a:buSzTx/>
              <a:buFontTx/>
              <a:buNone/>
              <a:tabLst/>
              <a:defRPr sz="1600" b="0" i="0" kern="1200">
                <a:solidFill>
                  <a:schemeClr val="tx2"/>
                </a:solidFill>
                <a:latin typeface="+mn-lt"/>
                <a:ea typeface="Calibri Regular" charset="0"/>
                <a:cs typeface="Calibri Regular" charset="0"/>
              </a:defRPr>
            </a:lvl5pPr>
            <a:lvl6pPr marL="2514286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430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573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5718" indent="-228573" algn="l" defTabSz="914286" rtl="0" eaLnBrk="1" latinLnBrk="0" hangingPunct="1">
              <a:spcBef>
                <a:spcPct val="200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de-DE" sz="1400" dirty="0" err="1">
                <a:solidFill>
                  <a:schemeClr val="accent1"/>
                </a:solidFill>
              </a:rPr>
              <a:t>sales@microej.com</a:t>
            </a:r>
            <a:endParaRPr lang="en-US" sz="1400" dirty="0">
              <a:solidFill>
                <a:schemeClr val="accent1"/>
              </a:solidFill>
              <a:latin typeface="Source Sans Pro" charset="0"/>
              <a:ea typeface="Source Sans Pro" charset="0"/>
              <a:cs typeface="Source Sans Pro" charset="0"/>
            </a:endParaRPr>
          </a:p>
        </p:txBody>
      </p:sp>
      <p:sp>
        <p:nvSpPr>
          <p:cNvPr id="70" name="Rectangle 69">
            <a:hlinkClick r:id="rId12"/>
            <a:extLst>
              <a:ext uri="{FF2B5EF4-FFF2-40B4-BE49-F238E27FC236}">
                <a16:creationId xmlns:a16="http://schemas.microsoft.com/office/drawing/2014/main" id="{E8323CE4-5234-8142-9DE4-A809DB291451}"/>
              </a:ext>
            </a:extLst>
          </p:cNvPr>
          <p:cNvSpPr/>
          <p:nvPr userDrawn="1"/>
        </p:nvSpPr>
        <p:spPr>
          <a:xfrm>
            <a:off x="654213" y="2024654"/>
            <a:ext cx="1503134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88" name="Rectangle 87">
            <a:hlinkClick r:id="rId3"/>
            <a:extLst>
              <a:ext uri="{FF2B5EF4-FFF2-40B4-BE49-F238E27FC236}">
                <a16:creationId xmlns:a16="http://schemas.microsoft.com/office/drawing/2014/main" id="{6C78789D-668C-3346-9A82-AE9B686AF055}"/>
              </a:ext>
            </a:extLst>
          </p:cNvPr>
          <p:cNvSpPr/>
          <p:nvPr userDrawn="1"/>
        </p:nvSpPr>
        <p:spPr>
          <a:xfrm>
            <a:off x="654213" y="5878635"/>
            <a:ext cx="2174190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  <p:sp>
        <p:nvSpPr>
          <p:cNvPr id="90" name="Rectangle 89">
            <a:hlinkClick r:id="rId2"/>
            <a:extLst>
              <a:ext uri="{FF2B5EF4-FFF2-40B4-BE49-F238E27FC236}">
                <a16:creationId xmlns:a16="http://schemas.microsoft.com/office/drawing/2014/main" id="{B054C5B9-06BF-FE44-99FF-F2FA5C20AC60}"/>
              </a:ext>
            </a:extLst>
          </p:cNvPr>
          <p:cNvSpPr/>
          <p:nvPr userDrawn="1"/>
        </p:nvSpPr>
        <p:spPr>
          <a:xfrm>
            <a:off x="3257774" y="5878635"/>
            <a:ext cx="2845027" cy="300967"/>
          </a:xfrm>
          <a:prstGeom prst="rect">
            <a:avLst/>
          </a:prstGeom>
          <a:solidFill>
            <a:schemeClr val="accent1">
              <a:alpha val="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83184330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3B4F43-84C6-4C31-96E2-1A996ED474F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48E0FF4-DCF5-4810-9C00-F3F06D5B9F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603CF5-DEF1-4561-8FAF-F98066BD26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285625-C24A-4341-90BC-6CD71F835625}" type="datetimeFigureOut">
              <a:rPr lang="en-GB" smtClean="0"/>
              <a:t>23/02/2024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5A1B9A-38D1-4FCE-AE6A-33C92EB9C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34C88BE-B7EA-4171-8C34-CBA90D0E1C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A3BF0FE-578B-4F02-83EF-8A44C5309F6F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66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Chapter / Title_Subtitle_Numb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icture Placeholder 13"/>
          <p:cNvSpPr>
            <a:spLocks noGrp="1"/>
          </p:cNvSpPr>
          <p:nvPr>
            <p:ph type="pic" sz="quarter" idx="11"/>
          </p:nvPr>
        </p:nvSpPr>
        <p:spPr>
          <a:xfrm>
            <a:off x="37827" y="-8164"/>
            <a:ext cx="3971634" cy="6871855"/>
          </a:xfrm>
          <a:custGeom>
            <a:avLst/>
            <a:gdLst>
              <a:gd name="connsiteX0" fmla="*/ 0 w 4057359"/>
              <a:gd name="connsiteY0" fmla="*/ 0 h 6858000"/>
              <a:gd name="connsiteX1" fmla="*/ 4057359 w 4057359"/>
              <a:gd name="connsiteY1" fmla="*/ 0 h 6858000"/>
              <a:gd name="connsiteX2" fmla="*/ 4057359 w 4057359"/>
              <a:gd name="connsiteY2" fmla="*/ 6858000 h 6858000"/>
              <a:gd name="connsiteX3" fmla="*/ 0 w 4057359"/>
              <a:gd name="connsiteY3" fmla="*/ 6858000 h 6858000"/>
              <a:gd name="connsiteX4" fmla="*/ 0 w 4057359"/>
              <a:gd name="connsiteY4" fmla="*/ 0 h 6858000"/>
              <a:gd name="connsiteX0" fmla="*/ 29731 w 4087090"/>
              <a:gd name="connsiteY0" fmla="*/ 0 h 6871855"/>
              <a:gd name="connsiteX1" fmla="*/ 4087090 w 4087090"/>
              <a:gd name="connsiteY1" fmla="*/ 0 h 6871855"/>
              <a:gd name="connsiteX2" fmla="*/ 0 w 4087090"/>
              <a:gd name="connsiteY2" fmla="*/ 6871855 h 6871855"/>
              <a:gd name="connsiteX3" fmla="*/ 29731 w 4087090"/>
              <a:gd name="connsiteY3" fmla="*/ 6858000 h 6871855"/>
              <a:gd name="connsiteX4" fmla="*/ 29731 w 4087090"/>
              <a:gd name="connsiteY4" fmla="*/ 0 h 6871855"/>
              <a:gd name="connsiteX0" fmla="*/ 0 w 4057359"/>
              <a:gd name="connsiteY0" fmla="*/ 0 h 6941252"/>
              <a:gd name="connsiteX1" fmla="*/ 4057359 w 4057359"/>
              <a:gd name="connsiteY1" fmla="*/ 0 h 6941252"/>
              <a:gd name="connsiteX2" fmla="*/ 27419 w 4057359"/>
              <a:gd name="connsiteY2" fmla="*/ 6941252 h 6941252"/>
              <a:gd name="connsiteX3" fmla="*/ 0 w 4057359"/>
              <a:gd name="connsiteY3" fmla="*/ 6858000 h 6941252"/>
              <a:gd name="connsiteX4" fmla="*/ 0 w 4057359"/>
              <a:gd name="connsiteY4" fmla="*/ 0 h 6941252"/>
              <a:gd name="connsiteX0" fmla="*/ 0 w 4057359"/>
              <a:gd name="connsiteY0" fmla="*/ 0 h 6863691"/>
              <a:gd name="connsiteX1" fmla="*/ 4057359 w 4057359"/>
              <a:gd name="connsiteY1" fmla="*/ 0 h 6863691"/>
              <a:gd name="connsiteX2" fmla="*/ 2926 w 4057359"/>
              <a:gd name="connsiteY2" fmla="*/ 6863691 h 6863691"/>
              <a:gd name="connsiteX3" fmla="*/ 0 w 4057359"/>
              <a:gd name="connsiteY3" fmla="*/ 6858000 h 6863691"/>
              <a:gd name="connsiteX4" fmla="*/ 0 w 4057359"/>
              <a:gd name="connsiteY4" fmla="*/ 0 h 6863691"/>
              <a:gd name="connsiteX0" fmla="*/ 0 w 3971634"/>
              <a:gd name="connsiteY0" fmla="*/ 8164 h 6871855"/>
              <a:gd name="connsiteX1" fmla="*/ 3971634 w 3971634"/>
              <a:gd name="connsiteY1" fmla="*/ 0 h 6871855"/>
              <a:gd name="connsiteX2" fmla="*/ 2926 w 3971634"/>
              <a:gd name="connsiteY2" fmla="*/ 6871855 h 6871855"/>
              <a:gd name="connsiteX3" fmla="*/ 0 w 3971634"/>
              <a:gd name="connsiteY3" fmla="*/ 6866164 h 6871855"/>
              <a:gd name="connsiteX4" fmla="*/ 0 w 3971634"/>
              <a:gd name="connsiteY4" fmla="*/ 8164 h 68718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971634" h="6871855">
                <a:moveTo>
                  <a:pt x="0" y="8164"/>
                </a:moveTo>
                <a:lnTo>
                  <a:pt x="3971634" y="0"/>
                </a:lnTo>
                <a:lnTo>
                  <a:pt x="2926" y="6871855"/>
                </a:lnTo>
                <a:lnTo>
                  <a:pt x="0" y="6866164"/>
                </a:lnTo>
                <a:lnTo>
                  <a:pt x="0" y="8164"/>
                </a:lnTo>
                <a:close/>
              </a:path>
            </a:pathLst>
          </a:custGeom>
          <a:solidFill>
            <a:schemeClr val="accent1"/>
          </a:solidFill>
        </p:spPr>
        <p:txBody>
          <a:bodyPr/>
          <a:lstStyle/>
          <a:p>
            <a:r>
              <a:rPr lang="en-US"/>
              <a:t>Click icon to add picture</a:t>
            </a:r>
          </a:p>
        </p:txBody>
      </p:sp>
      <p:cxnSp>
        <p:nvCxnSpPr>
          <p:cNvPr id="20" name="Straight Connector 19"/>
          <p:cNvCxnSpPr/>
          <p:nvPr userDrawn="1"/>
        </p:nvCxnSpPr>
        <p:spPr>
          <a:xfrm flipH="1">
            <a:off x="5663952" y="3552512"/>
            <a:ext cx="453594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9182100" y="3645024"/>
            <a:ext cx="2602532" cy="2029941"/>
          </a:xfrm>
          <a:prstGeom prst="rect">
            <a:avLst/>
          </a:prstGeom>
        </p:spPr>
        <p:txBody>
          <a:bodyPr vert="horz" anchor="b" anchorCtr="0"/>
          <a:lstStyle>
            <a:lvl1pPr algn="r">
              <a:spcBef>
                <a:spcPts val="0"/>
              </a:spcBef>
              <a:spcAft>
                <a:spcPts val="0"/>
              </a:spcAft>
              <a:defRPr sz="17000"/>
            </a:lvl1pPr>
            <a:lvl2pPr algn="just">
              <a:defRPr sz="17000"/>
            </a:lvl2pPr>
            <a:lvl3pPr algn="just">
              <a:defRPr sz="17000"/>
            </a:lvl3pPr>
            <a:lvl4pPr algn="just">
              <a:defRPr sz="17000"/>
            </a:lvl4pPr>
            <a:lvl5pPr algn="just">
              <a:defRPr sz="17000"/>
            </a:lvl5pPr>
          </a:lstStyle>
          <a:p>
            <a:pPr lvl="0"/>
            <a:r>
              <a:rPr lang="en-US" dirty="0"/>
              <a:t>N°</a:t>
            </a:r>
          </a:p>
        </p:txBody>
      </p:sp>
      <p:sp>
        <p:nvSpPr>
          <p:cNvPr id="8" name="Title 1"/>
          <p:cNvSpPr>
            <a:spLocks noGrp="1"/>
          </p:cNvSpPr>
          <p:nvPr>
            <p:ph type="ctrTitle" hasCustomPrompt="1"/>
          </p:nvPr>
        </p:nvSpPr>
        <p:spPr>
          <a:xfrm>
            <a:off x="3560644" y="644525"/>
            <a:ext cx="7120056" cy="272618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 algn="l">
              <a:defRPr sz="4000" b="1" i="0" cap="none" baseline="0">
                <a:solidFill>
                  <a:schemeClr val="accent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9" name="Text Placeholder 6"/>
          <p:cNvSpPr>
            <a:spLocks noGrp="1"/>
          </p:cNvSpPr>
          <p:nvPr>
            <p:ph type="body" sz="quarter" idx="10" hasCustomPrompt="1"/>
          </p:nvPr>
        </p:nvSpPr>
        <p:spPr>
          <a:xfrm>
            <a:off x="3560643" y="3645024"/>
            <a:ext cx="4119681" cy="2398589"/>
          </a:xfrm>
          <a:prstGeom prst="rect">
            <a:avLst/>
          </a:prstGeom>
        </p:spPr>
        <p:txBody>
          <a:bodyPr lIns="0" tIns="0" rIns="0" bIns="0"/>
          <a:lstStyle>
            <a:lvl1pPr>
              <a:defRPr sz="2600"/>
            </a:lvl1pPr>
          </a:lstStyle>
          <a:p>
            <a:pPr lvl="0"/>
            <a:r>
              <a:rPr lang="en-US" dirty="0"/>
              <a:t>Click to edit Intro text styles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 flipH="1">
            <a:off x="3555867" y="3552512"/>
            <a:ext cx="379893" cy="0"/>
          </a:xfrm>
          <a:prstGeom prst="line">
            <a:avLst/>
          </a:prstGeom>
          <a:ln>
            <a:solidFill>
              <a:schemeClr val="bg2">
                <a:lumMod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3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2" name="Footer Placeholder 5"/>
          <p:cNvSpPr>
            <a:spLocks noGrp="1"/>
          </p:cNvSpPr>
          <p:nvPr>
            <p:ph type="ftr" sz="quarter" idx="14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Red SubChapter / Title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-99392"/>
            <a:ext cx="12192000" cy="70567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14" name="Picture 2" descr="C:\Users\cmorineau\Marketing-Private\Marcom\Graphics\Artwork_Corp\Logos\Logo-microej-grey-h50.png"/>
          <p:cNvPicPr>
            <a:picLocks noChangeAspect="1" noChangeArrowheads="1"/>
          </p:cNvPicPr>
          <p:nvPr userDrawn="1"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056039" y="454456"/>
            <a:ext cx="576064" cy="10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9" name="Straight Connector 18"/>
          <p:cNvCxnSpPr/>
          <p:nvPr userDrawn="1"/>
        </p:nvCxnSpPr>
        <p:spPr>
          <a:xfrm>
            <a:off x="1657350" y="3429000"/>
            <a:ext cx="9023349" cy="0"/>
          </a:xfrm>
          <a:prstGeom prst="line">
            <a:avLst/>
          </a:prstGeom>
          <a:ln>
            <a:solidFill>
              <a:schemeClr val="bg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itle 1"/>
          <p:cNvSpPr>
            <a:spLocks noGrp="1"/>
          </p:cNvSpPr>
          <p:nvPr>
            <p:ph type="ctrTitle" hasCustomPrompt="1"/>
          </p:nvPr>
        </p:nvSpPr>
        <p:spPr>
          <a:xfrm>
            <a:off x="1657350" y="1772816"/>
            <a:ext cx="9023349" cy="1512168"/>
          </a:xfrm>
          <a:prstGeom prst="rect">
            <a:avLst/>
          </a:prstGeom>
        </p:spPr>
        <p:txBody>
          <a:bodyPr lIns="0" tIns="0" rIns="0" bIns="0" anchor="b" anchorCtr="1">
            <a:noAutofit/>
          </a:bodyPr>
          <a:lstStyle>
            <a:lvl1pPr algn="ctr">
              <a:defRPr sz="3000" b="1" i="0" cap="all" baseline="0">
                <a:solidFill>
                  <a:schemeClr val="bg1"/>
                </a:solidFill>
                <a:latin typeface="Source Sans Pro Black" charset="0"/>
                <a:ea typeface="Source Sans Pro Black" charset="0"/>
                <a:cs typeface="Source Sans Pro Black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3" name="Straight Connector 12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2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615142178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092110"/>
            <a:ext cx="10129837" cy="512454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0" name="Straight Connector 9"/>
          <p:cNvCxnSpPr/>
          <p:nvPr userDrawn="1"/>
        </p:nvCxnSpPr>
        <p:spPr>
          <a:xfrm>
            <a:off x="550863" y="908719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1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CONFIDENTIAL</a:t>
            </a:r>
          </a:p>
        </p:txBody>
      </p:sp>
      <p:sp>
        <p:nvSpPr>
          <p:cNvPr id="9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_Subtitle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550861" y="1092111"/>
            <a:ext cx="10129838" cy="432049"/>
          </a:xfrm>
          <a:prstGeom prst="rect">
            <a:avLst/>
          </a:prstGeom>
        </p:spPr>
        <p:txBody>
          <a:bodyPr lIns="0" tIns="0" rIns="0" bIns="0" anchor="t" anchorCtr="0">
            <a:noAutofit/>
          </a:bodyPr>
          <a:lstStyle>
            <a:lvl1pPr marL="0" indent="0">
              <a:lnSpc>
                <a:spcPts val="2000"/>
              </a:lnSpc>
              <a:buNone/>
              <a:defRPr sz="1800" b="1" i="0" cap="all" baseline="0">
                <a:solidFill>
                  <a:schemeClr val="accent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  <a:lvl2pPr marL="457143" indent="0">
              <a:buNone/>
              <a:defRPr sz="2000" b="1"/>
            </a:lvl2pPr>
            <a:lvl3pPr marL="914286" indent="0">
              <a:buNone/>
              <a:defRPr sz="1800" b="1"/>
            </a:lvl3pPr>
            <a:lvl4pPr marL="1371430" indent="0">
              <a:buNone/>
              <a:defRPr sz="1600" b="1"/>
            </a:lvl4pPr>
            <a:lvl5pPr marL="1828573" indent="0">
              <a:buNone/>
              <a:defRPr sz="1600" b="1"/>
            </a:lvl5pPr>
            <a:lvl6pPr marL="2285718" indent="0">
              <a:buNone/>
              <a:defRPr sz="1600" b="1"/>
            </a:lvl6pPr>
            <a:lvl7pPr marL="2742858" indent="0">
              <a:buNone/>
              <a:defRPr sz="1600" b="1"/>
            </a:lvl7pPr>
            <a:lvl8pPr marL="3200000" indent="0">
              <a:buNone/>
              <a:defRPr sz="1600" b="1"/>
            </a:lvl8pPr>
            <a:lvl9pPr marL="3657143" indent="0">
              <a:buNone/>
              <a:defRPr sz="1600" b="1"/>
            </a:lvl9pPr>
          </a:lstStyle>
          <a:p>
            <a:pPr lvl="0"/>
            <a:r>
              <a:rPr lang="en-US" noProof="0" dirty="0"/>
              <a:t>Click to edit title style</a:t>
            </a:r>
          </a:p>
        </p:txBody>
      </p:sp>
      <p:sp>
        <p:nvSpPr>
          <p:cNvPr id="5" name="Content Placeholder 3"/>
          <p:cNvSpPr>
            <a:spLocks noGrp="1"/>
          </p:cNvSpPr>
          <p:nvPr>
            <p:ph sz="half" idx="11" hasCustomPrompt="1"/>
          </p:nvPr>
        </p:nvSpPr>
        <p:spPr>
          <a:xfrm>
            <a:off x="550863" y="1668167"/>
            <a:ext cx="10129836" cy="4548483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cxnSp>
        <p:nvCxnSpPr>
          <p:cNvPr id="14" name="Straight Connector 13"/>
          <p:cNvCxnSpPr/>
          <p:nvPr userDrawn="1"/>
        </p:nvCxnSpPr>
        <p:spPr>
          <a:xfrm>
            <a:off x="550863" y="908720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2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  <p:sp>
        <p:nvSpPr>
          <p:cNvPr id="11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442933"/>
            <a:ext cx="10129837" cy="465786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strike="noStrike" cap="all" normalizeH="0" baseline="0"/>
            </a:lvl1pPr>
          </a:lstStyle>
          <a:p>
            <a:r>
              <a:rPr lang="en-US" dirty="0"/>
              <a:t>CLICK TO EDIT TITLE</a:t>
            </a:r>
            <a:endParaRPr lang="en-US" noProof="0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-2lines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31939853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olumn / Title-2lines_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3"/>
          <p:cNvSpPr>
            <a:spLocks noGrp="1"/>
          </p:cNvSpPr>
          <p:nvPr>
            <p:ph sz="half" idx="2" hasCustomPrompt="1"/>
          </p:nvPr>
        </p:nvSpPr>
        <p:spPr>
          <a:xfrm>
            <a:off x="550862" y="1462460"/>
            <a:ext cx="10129837" cy="4754190"/>
          </a:xfrm>
          <a:prstGeom prst="rect">
            <a:avLst/>
          </a:prstGeom>
        </p:spPr>
        <p:txBody>
          <a:bodyPr lIns="36000" tIns="0" rIns="0" bIns="0">
            <a:normAutofit/>
          </a:bodyPr>
          <a:lstStyle>
            <a:lvl1pPr>
              <a:spcBef>
                <a:spcPts val="600"/>
              </a:spcBef>
              <a:spcAft>
                <a:spcPts val="0"/>
              </a:spcAft>
              <a:defRPr sz="1800" b="0" i="0">
                <a:latin typeface="Source Sans Pro" charset="0"/>
                <a:ea typeface="Source Sans Pro" charset="0"/>
                <a:cs typeface="Source Sans Pro" charset="0"/>
              </a:defRPr>
            </a:lvl1pPr>
            <a:lvl2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2pPr>
            <a:lvl3pPr>
              <a:spcBef>
                <a:spcPts val="400"/>
              </a:spcBef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3pPr>
            <a:lvl4pPr>
              <a:defRPr sz="1600" b="0" i="0">
                <a:latin typeface="Source Sans Pro" charset="0"/>
                <a:ea typeface="Source Sans Pro" charset="0"/>
                <a:cs typeface="Source Sans Pro" charset="0"/>
              </a:defRPr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noProof="0" dirty="0"/>
              <a:t>Click to edit content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</p:txBody>
      </p:sp>
      <p:sp>
        <p:nvSpPr>
          <p:cNvPr id="15" name="Title Placeholder 1"/>
          <p:cNvSpPr>
            <a:spLocks noGrp="1"/>
          </p:cNvSpPr>
          <p:nvPr>
            <p:ph type="title" hasCustomPrompt="1"/>
          </p:nvPr>
        </p:nvSpPr>
        <p:spPr>
          <a:xfrm>
            <a:off x="550863" y="332656"/>
            <a:ext cx="8631237" cy="921672"/>
          </a:xfrm>
          <a:prstGeom prst="rect">
            <a:avLst/>
          </a:prstGeom>
        </p:spPr>
        <p:txBody>
          <a:bodyPr vert="horz" wrap="square" lIns="0" tIns="0" rIns="0" bIns="0" numCol="1" rtlCol="0" anchor="b" anchorCtr="0">
            <a:noAutofit/>
          </a:bodyPr>
          <a:lstStyle>
            <a:lvl1pPr>
              <a:lnSpc>
                <a:spcPts val="3600"/>
              </a:lnSpc>
              <a:defRPr sz="3600" b="1" cap="all" baseline="0"/>
            </a:lvl1pPr>
          </a:lstStyle>
          <a:p>
            <a:r>
              <a:rPr lang="en-US" dirty="0"/>
              <a:t>CLICK TO EDIT TITLE</a:t>
            </a:r>
            <a:br>
              <a:rPr lang="en-US" dirty="0"/>
            </a:br>
            <a:r>
              <a:rPr lang="en-US" dirty="0"/>
              <a:t>CLICK TO EDIT TITLE</a:t>
            </a:r>
            <a:endParaRPr lang="en-US" noProof="0" dirty="0"/>
          </a:p>
        </p:txBody>
      </p:sp>
      <p:cxnSp>
        <p:nvCxnSpPr>
          <p:cNvPr id="16" name="Straight Connector 15"/>
          <p:cNvCxnSpPr/>
          <p:nvPr userDrawn="1"/>
        </p:nvCxnSpPr>
        <p:spPr>
          <a:xfrm>
            <a:off x="550863" y="1254328"/>
            <a:ext cx="1106487" cy="0"/>
          </a:xfrm>
          <a:prstGeom prst="line">
            <a:avLst/>
          </a:prstGeom>
          <a:ln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Date Placeholder 10"/>
          <p:cNvSpPr>
            <a:spLocks noGrp="1"/>
          </p:cNvSpPr>
          <p:nvPr>
            <p:ph type="dt" sz="half" idx="10"/>
          </p:nvPr>
        </p:nvSpPr>
        <p:spPr>
          <a:xfrm>
            <a:off x="10032628" y="6453337"/>
            <a:ext cx="1296144" cy="144016"/>
          </a:xfrm>
          <a:prstGeom prst="rect">
            <a:avLst/>
          </a:prstGeom>
        </p:spPr>
        <p:txBody>
          <a:bodyPr lIns="0" tIns="0" rIns="0" bIns="0"/>
          <a:lstStyle>
            <a:lvl1pPr algn="r">
              <a:defRPr sz="800" b="1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V0.1 Jan. 2024</a:t>
            </a:r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8375" y="6453337"/>
            <a:ext cx="5212080" cy="144016"/>
          </a:xfrm>
          <a:prstGeom prst="rect">
            <a:avLst/>
          </a:prstGeom>
        </p:spPr>
        <p:txBody>
          <a:bodyPr lIns="0" tIns="0" rIns="0" bIns="0"/>
          <a:lstStyle>
            <a:lvl1pPr>
              <a:defRPr sz="900" b="1" i="0">
                <a:solidFill>
                  <a:schemeClr val="tx1">
                    <a:lumMod val="60000"/>
                    <a:lumOff val="40000"/>
                  </a:schemeClr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r>
              <a:rPr lang="en-US" dirty="0"/>
              <a:t>© MICROEJ 2024 - CONFIDENTIAL</a:t>
            </a:r>
          </a:p>
        </p:txBody>
      </p:sp>
    </p:spTree>
    <p:extLst>
      <p:ext uri="{BB962C8B-B14F-4D97-AF65-F5344CB8AC3E}">
        <p14:creationId xmlns:p14="http://schemas.microsoft.com/office/powerpoint/2010/main" val="27259676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image" Target="../media/image1.emf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Number Placeholder 5">
            <a:extLst>
              <a:ext uri="{FF2B5EF4-FFF2-40B4-BE49-F238E27FC236}">
                <a16:creationId xmlns:a16="http://schemas.microsoft.com/office/drawing/2014/main" id="{D6A5EA0A-9DA9-564F-8F7D-CF263DB84C39}"/>
              </a:ext>
            </a:extLst>
          </p:cNvPr>
          <p:cNvSpPr txBox="1">
            <a:spLocks/>
          </p:cNvSpPr>
          <p:nvPr userDrawn="1"/>
        </p:nvSpPr>
        <p:spPr>
          <a:xfrm>
            <a:off x="11164442" y="6459933"/>
            <a:ext cx="460419" cy="109686"/>
          </a:xfrm>
          <a:prstGeom prst="rect">
            <a:avLst/>
          </a:prstGeom>
        </p:spPr>
        <p:txBody>
          <a:bodyPr vert="horz" lIns="0" tIns="0" rIns="0" bIns="0" rtlCol="0" anchor="ctr"/>
          <a:lstStyle>
            <a:defPPr>
              <a:defRPr lang="en-US"/>
            </a:defPPr>
            <a:lvl1pPr marL="0" algn="r" defTabSz="914377" rtl="0" eaLnBrk="1" latinLnBrk="0" hangingPunct="1">
              <a:defRPr sz="900" b="1" kern="1200">
                <a:solidFill>
                  <a:schemeClr val="tx1"/>
                </a:solidFill>
                <a:latin typeface="Lekton" panose="02000000000000000000" pitchFamily="2" charset="77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1963AA3-9EF4-BA4C-A53C-84A8AE0CCD3D}" type="slidenum">
              <a:rPr lang="en-US" smtClean="0">
                <a:latin typeface="Source Sans Pro" charset="0"/>
                <a:ea typeface="Source Sans Pro" charset="0"/>
                <a:cs typeface="Source Sans Pro" charset="0"/>
              </a:rPr>
              <a:pPr/>
              <a:t>‹#›</a:t>
            </a:fld>
            <a:endParaRPr lang="en-US" dirty="0">
              <a:latin typeface="Source Sans Pro" charset="0"/>
              <a:ea typeface="Source Sans Pro" charset="0"/>
              <a:cs typeface="Source Sans Pro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F4443C96-B82D-F449-A71B-02134B6BB207}"/>
              </a:ext>
            </a:extLst>
          </p:cNvPr>
          <p:cNvCxnSpPr>
            <a:cxnSpLocks/>
          </p:cNvCxnSpPr>
          <p:nvPr userDrawn="1"/>
        </p:nvCxnSpPr>
        <p:spPr>
          <a:xfrm>
            <a:off x="10835395" y="6360666"/>
            <a:ext cx="789466" cy="0"/>
          </a:xfrm>
          <a:prstGeom prst="line">
            <a:avLst/>
          </a:prstGeom>
          <a:ln w="952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/>
          <p:cNvSpPr/>
          <p:nvPr userDrawn="1"/>
        </p:nvSpPr>
        <p:spPr>
          <a:xfrm>
            <a:off x="0" y="0"/>
            <a:ext cx="45719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FB611C2-DDCE-7F48-9E56-C0AF82F39DC1}"/>
              </a:ext>
            </a:extLst>
          </p:cNvPr>
          <p:cNvPicPr>
            <a:picLocks noChangeAspect="1"/>
          </p:cNvPicPr>
          <p:nvPr userDrawn="1"/>
        </p:nvPicPr>
        <p:blipFill>
          <a:blip r:embed="rId2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33643" y="476672"/>
            <a:ext cx="849459" cy="2123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73927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701" r:id="rId2"/>
    <p:sldLayoutId id="2147483710" r:id="rId3"/>
    <p:sldLayoutId id="2147483713" r:id="rId4"/>
    <p:sldLayoutId id="2147483667" r:id="rId5"/>
    <p:sldLayoutId id="2147483773" r:id="rId6"/>
    <p:sldLayoutId id="2147483696" r:id="rId7"/>
    <p:sldLayoutId id="2147483662" r:id="rId8"/>
    <p:sldLayoutId id="2147483802" r:id="rId9"/>
    <p:sldLayoutId id="2147483803" r:id="rId10"/>
    <p:sldLayoutId id="2147483665" r:id="rId11"/>
    <p:sldLayoutId id="2147483807" r:id="rId12"/>
    <p:sldLayoutId id="2147483699" r:id="rId13"/>
    <p:sldLayoutId id="2147483716" r:id="rId14"/>
    <p:sldLayoutId id="2147483808" r:id="rId15"/>
    <p:sldLayoutId id="2147483700" r:id="rId16"/>
    <p:sldLayoutId id="2147483711" r:id="rId17"/>
    <p:sldLayoutId id="2147483804" r:id="rId18"/>
    <p:sldLayoutId id="2147483715" r:id="rId19"/>
    <p:sldLayoutId id="2147483712" r:id="rId20"/>
    <p:sldLayoutId id="2147483801" r:id="rId21"/>
    <p:sldLayoutId id="2147483806" r:id="rId22"/>
    <p:sldLayoutId id="2147483809" r:id="rId23"/>
    <p:sldLayoutId id="2147483810" r:id="rId24"/>
  </p:sldLayoutIdLst>
  <p:hf sldNum="0" hdr="0"/>
  <p:txStyles>
    <p:titleStyle>
      <a:lvl1pPr algn="l" defTabSz="914286" rtl="0" eaLnBrk="1" latinLnBrk="0" hangingPunct="1">
        <a:spcBef>
          <a:spcPct val="0"/>
        </a:spcBef>
        <a:buNone/>
        <a:defRPr sz="3600" b="0" i="0" kern="1200" cap="small" baseline="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</p:titleStyle>
    <p:bodyStyle>
      <a:lvl1pPr marL="0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2400" b="0" i="0" kern="1200">
          <a:solidFill>
            <a:schemeClr val="tx2"/>
          </a:solidFill>
          <a:effectLst/>
          <a:latin typeface="Source Sans Pro Light" charset="0"/>
          <a:ea typeface="Source Sans Pro Light" charset="0"/>
          <a:cs typeface="Source Sans Pro Light" charset="0"/>
        </a:defRPr>
      </a:lvl1pPr>
      <a:lvl2pPr marL="742857" indent="-285717" algn="l" defTabSz="914286" rtl="0" eaLnBrk="1" latinLnBrk="0" hangingPunct="1">
        <a:spcBef>
          <a:spcPct val="20000"/>
        </a:spcBef>
        <a:spcAft>
          <a:spcPts val="400"/>
        </a:spcAft>
        <a:buFont typeface="Courier New" charset="0"/>
        <a:buChar char="o"/>
        <a:defRPr sz="2200" b="0" i="0" kern="120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2pPr>
      <a:lvl3pPr marL="1142858" indent="-228573" algn="l" defTabSz="914286" rtl="0" eaLnBrk="1" latinLnBrk="0" hangingPunct="1">
        <a:spcBef>
          <a:spcPct val="20000"/>
        </a:spcBef>
        <a:spcAft>
          <a:spcPts val="400"/>
        </a:spcAft>
        <a:buFont typeface="Arial" panose="020B0604020202020204" pitchFamily="34" charset="0"/>
        <a:buChar char="•"/>
        <a:defRPr sz="20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3pPr>
      <a:lvl4pPr marL="1371427" indent="0" algn="l" defTabSz="914286" rtl="0" eaLnBrk="1" latinLnBrk="0" hangingPunct="1">
        <a:spcBef>
          <a:spcPct val="20000"/>
        </a:spcBef>
        <a:spcAft>
          <a:spcPts val="400"/>
        </a:spcAft>
        <a:buFontTx/>
        <a:buNone/>
        <a:defRPr sz="1800" b="0" i="0" kern="1200" baseline="0">
          <a:solidFill>
            <a:schemeClr val="tx2"/>
          </a:solidFill>
          <a:latin typeface="Source Sans Pro Light" charset="0"/>
          <a:ea typeface="Source Sans Pro Light" charset="0"/>
          <a:cs typeface="Source Sans Pro Light" charset="0"/>
        </a:defRPr>
      </a:lvl4pPr>
      <a:lvl5pPr marL="1828570" marR="0" indent="0" algn="l" defTabSz="914286" rtl="0" eaLnBrk="1" fontAlgn="auto" latinLnBrk="0" hangingPunct="1">
        <a:lnSpc>
          <a:spcPct val="100000"/>
        </a:lnSpc>
        <a:spcBef>
          <a:spcPct val="20000"/>
        </a:spcBef>
        <a:spcAft>
          <a:spcPts val="400"/>
        </a:spcAft>
        <a:buClrTx/>
        <a:buSzTx/>
        <a:buFontTx/>
        <a:buNone/>
        <a:tabLst/>
        <a:defRPr sz="1600" b="0" i="0" kern="1200">
          <a:solidFill>
            <a:schemeClr val="tx2"/>
          </a:solidFill>
          <a:latin typeface="+mn-lt"/>
          <a:ea typeface="Calibri Regular" charset="0"/>
          <a:cs typeface="Calibri Regular" charset="0"/>
        </a:defRPr>
      </a:lvl5pPr>
      <a:lvl6pPr marL="2514286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30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573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18" indent="-228573" algn="l" defTabSz="914286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86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3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7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1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58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00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43" algn="l" defTabSz="914286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3838" userDrawn="1">
          <p15:clr>
            <a:srgbClr val="F26B43"/>
          </p15:clr>
        </p15:guide>
        <p15:guide id="2" pos="7333" userDrawn="1">
          <p15:clr>
            <a:srgbClr val="F26B43"/>
          </p15:clr>
        </p15:guide>
        <p15:guide id="3" pos="347" userDrawn="1">
          <p15:clr>
            <a:srgbClr val="F26B43"/>
          </p15:clr>
        </p15:guide>
        <p15:guide id="4" orient="horz" pos="406" userDrawn="1">
          <p15:clr>
            <a:srgbClr val="F26B43"/>
          </p15:clr>
        </p15:guide>
        <p15:guide id="5" orient="horz" pos="3916" userDrawn="1">
          <p15:clr>
            <a:srgbClr val="F26B43"/>
          </p15:clr>
        </p15:guide>
        <p15:guide id="6" pos="6834" userDrawn="1">
          <p15:clr>
            <a:srgbClr val="F26B43"/>
          </p15:clr>
        </p15:guide>
        <p15:guide id="7" pos="6728" userDrawn="1">
          <p15:clr>
            <a:srgbClr val="F26B43"/>
          </p15:clr>
        </p15:guide>
        <p15:guide id="8" pos="1292" userDrawn="1">
          <p15:clr>
            <a:srgbClr val="F26B43"/>
          </p15:clr>
        </p15:guide>
        <p15:guide id="9" pos="1044" userDrawn="1">
          <p15:clr>
            <a:srgbClr val="F26B43"/>
          </p15:clr>
        </p15:guide>
        <p15:guide id="10" pos="1990" userDrawn="1">
          <p15:clr>
            <a:srgbClr val="F26B43"/>
          </p15:clr>
        </p15:guide>
        <p15:guide id="11" pos="2242" userDrawn="1">
          <p15:clr>
            <a:srgbClr val="F26B43"/>
          </p15:clr>
        </p15:guide>
        <p15:guide id="12" pos="2938" userDrawn="1">
          <p15:clr>
            <a:srgbClr val="F26B43"/>
          </p15:clr>
        </p15:guide>
        <p15:guide id="13" pos="3190" userDrawn="1">
          <p15:clr>
            <a:srgbClr val="F26B43"/>
          </p15:clr>
        </p15:guide>
        <p15:guide id="14" pos="4138" userDrawn="1">
          <p15:clr>
            <a:srgbClr val="F26B43"/>
          </p15:clr>
        </p15:guide>
        <p15:guide id="15" pos="3885" userDrawn="1">
          <p15:clr>
            <a:srgbClr val="F26B43"/>
          </p15:clr>
        </p15:guide>
        <p15:guide id="16" pos="4838" userDrawn="1">
          <p15:clr>
            <a:srgbClr val="F26B43"/>
          </p15:clr>
        </p15:guide>
        <p15:guide id="17" pos="5084" userDrawn="1">
          <p15:clr>
            <a:srgbClr val="F26B43"/>
          </p15:clr>
        </p15:guide>
        <p15:guide id="18" pos="5784" userDrawn="1">
          <p15:clr>
            <a:srgbClr val="F26B43"/>
          </p15:clr>
        </p15:guide>
        <p15:guide id="19" pos="6032" userDrawn="1">
          <p15:clr>
            <a:srgbClr val="F26B43"/>
          </p15:clr>
        </p15:guide>
        <p15:guide id="20" orient="horz" pos="30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4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diagramData" Target="../diagrams/data2.xml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12" Type="http://schemas.microsoft.com/office/2007/relationships/diagramDrawing" Target="../diagrams/drawing2.xm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11" Type="http://schemas.openxmlformats.org/officeDocument/2006/relationships/diagramColors" Target="../diagrams/colors2.xml"/><Relationship Id="rId5" Type="http://schemas.openxmlformats.org/officeDocument/2006/relationships/diagramQuickStyle" Target="../diagrams/quickStyle1.xml"/><Relationship Id="rId10" Type="http://schemas.openxmlformats.org/officeDocument/2006/relationships/diagramQuickStyle" Target="../diagrams/quickStyle2.xml"/><Relationship Id="rId4" Type="http://schemas.openxmlformats.org/officeDocument/2006/relationships/diagramLayout" Target="../diagrams/layout1.xml"/><Relationship Id="rId9" Type="http://schemas.openxmlformats.org/officeDocument/2006/relationships/diagramLayout" Target="../diagrams/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ounded Rectangle 55">
            <a:extLst>
              <a:ext uri="{FF2B5EF4-FFF2-40B4-BE49-F238E27FC236}">
                <a16:creationId xmlns:a16="http://schemas.microsoft.com/office/drawing/2014/main" id="{BF51690B-518F-43A8-B237-F426D5347A08}"/>
              </a:ext>
            </a:extLst>
          </p:cNvPr>
          <p:cNvSpPr/>
          <p:nvPr/>
        </p:nvSpPr>
        <p:spPr>
          <a:xfrm>
            <a:off x="2080444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SOAR 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(smart linker)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9" name="Rounded Rectangle 55">
            <a:extLst>
              <a:ext uri="{FF2B5EF4-FFF2-40B4-BE49-F238E27FC236}">
                <a16:creationId xmlns:a16="http://schemas.microsoft.com/office/drawing/2014/main" id="{79702F0B-C621-4F10-9D4C-72161714DFB3}"/>
              </a:ext>
            </a:extLst>
          </p:cNvPr>
          <p:cNvSpPr/>
          <p:nvPr/>
        </p:nvSpPr>
        <p:spPr>
          <a:xfrm>
            <a:off x="2080444" y="4351893"/>
            <a:ext cx="4799244" cy="324000"/>
          </a:xfrm>
          <a:prstGeom prst="roundRect">
            <a:avLst>
              <a:gd name="adj" fmla="val 19644"/>
            </a:avLst>
          </a:prstGeom>
          <a:solidFill>
            <a:schemeClr val="bg1"/>
          </a:solidFill>
          <a:ln w="12700" cap="flat" cmpd="sng" algn="ctr">
            <a:solidFill>
              <a:schemeClr val="tx2"/>
            </a:solidFill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chemeClr val="tx2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Application executable file</a:t>
            </a:r>
          </a:p>
        </p:txBody>
      </p:sp>
      <p:sp>
        <p:nvSpPr>
          <p:cNvPr id="66" name="Rounded Rectangle 55">
            <a:extLst>
              <a:ext uri="{FF2B5EF4-FFF2-40B4-BE49-F238E27FC236}">
                <a16:creationId xmlns:a16="http://schemas.microsoft.com/office/drawing/2014/main" id="{D97EFE0B-A525-485A-8C7A-C2EA1F6F8DD7}"/>
              </a:ext>
            </a:extLst>
          </p:cNvPr>
          <p:cNvSpPr/>
          <p:nvPr/>
        </p:nvSpPr>
        <p:spPr>
          <a:xfrm>
            <a:off x="3875733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 Generator</a:t>
            </a:r>
          </a:p>
        </p:txBody>
      </p:sp>
      <p:sp>
        <p:nvSpPr>
          <p:cNvPr id="68" name="Rounded Rectangle 55">
            <a:extLst>
              <a:ext uri="{FF2B5EF4-FFF2-40B4-BE49-F238E27FC236}">
                <a16:creationId xmlns:a16="http://schemas.microsoft.com/office/drawing/2014/main" id="{535EC0E9-6063-438B-9807-129D60718E5C}"/>
              </a:ext>
            </a:extLst>
          </p:cNvPr>
          <p:cNvSpPr/>
          <p:nvPr/>
        </p:nvSpPr>
        <p:spPr>
          <a:xfrm>
            <a:off x="5717859" y="3345604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Image Generator</a:t>
            </a:r>
          </a:p>
        </p:txBody>
      </p:sp>
      <p:sp>
        <p:nvSpPr>
          <p:cNvPr id="69" name="Rounded Rectangle 55">
            <a:extLst>
              <a:ext uri="{FF2B5EF4-FFF2-40B4-BE49-F238E27FC236}">
                <a16:creationId xmlns:a16="http://schemas.microsoft.com/office/drawing/2014/main" id="{E4B6A9B2-ACE2-434D-B7F3-9374AFCA1F1B}"/>
              </a:ext>
            </a:extLst>
          </p:cNvPr>
          <p:cNvSpPr/>
          <p:nvPr/>
        </p:nvSpPr>
        <p:spPr>
          <a:xfrm>
            <a:off x="3839185" y="1197666"/>
            <a:ext cx="1161831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Font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Designer</a:t>
            </a:r>
          </a:p>
        </p:txBody>
      </p:sp>
      <p:grpSp>
        <p:nvGrpSpPr>
          <p:cNvPr id="120" name="Group 119">
            <a:extLst>
              <a:ext uri="{FF2B5EF4-FFF2-40B4-BE49-F238E27FC236}">
                <a16:creationId xmlns:a16="http://schemas.microsoft.com/office/drawing/2014/main" id="{A1F83E4F-568E-40A9-8DC9-A54C4D1A5237}"/>
              </a:ext>
            </a:extLst>
          </p:cNvPr>
          <p:cNvGrpSpPr/>
          <p:nvPr/>
        </p:nvGrpSpPr>
        <p:grpSpPr>
          <a:xfrm>
            <a:off x="4169284" y="2167154"/>
            <a:ext cx="639369" cy="712914"/>
            <a:chOff x="7626350" y="1845578"/>
            <a:chExt cx="639369" cy="712914"/>
          </a:xfrm>
          <a:solidFill>
            <a:srgbClr val="00AEC7"/>
          </a:solidFill>
        </p:grpSpPr>
        <p:sp>
          <p:nvSpPr>
            <p:cNvPr id="121" name="Rectangle: Folded Corner 120">
              <a:extLst>
                <a:ext uri="{FF2B5EF4-FFF2-40B4-BE49-F238E27FC236}">
                  <a16:creationId xmlns:a16="http://schemas.microsoft.com/office/drawing/2014/main" id="{8365F45F-62B3-4F6A-9AA9-0ABDCDA23EF9}"/>
                </a:ext>
              </a:extLst>
            </p:cNvPr>
            <p:cNvSpPr/>
            <p:nvPr/>
          </p:nvSpPr>
          <p:spPr>
            <a:xfrm>
              <a:off x="7776769" y="1933214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2" name="Rectangle: Folded Corner 121">
              <a:extLst>
                <a:ext uri="{FF2B5EF4-FFF2-40B4-BE49-F238E27FC236}">
                  <a16:creationId xmlns:a16="http://schemas.microsoft.com/office/drawing/2014/main" id="{C1639FB9-E6FD-4E4D-81C6-9096E1F07D20}"/>
                </a:ext>
              </a:extLst>
            </p:cNvPr>
            <p:cNvSpPr/>
            <p:nvPr/>
          </p:nvSpPr>
          <p:spPr>
            <a:xfrm>
              <a:off x="7708520" y="1889396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*.class</a:t>
              </a:r>
            </a:p>
          </p:txBody>
        </p:sp>
        <p:sp>
          <p:nvSpPr>
            <p:cNvPr id="123" name="Rectangle: Folded Corner 122">
              <a:extLst>
                <a:ext uri="{FF2B5EF4-FFF2-40B4-BE49-F238E27FC236}">
                  <a16:creationId xmlns:a16="http://schemas.microsoft.com/office/drawing/2014/main" id="{CB9D8CE0-5A44-456D-85A9-84F7F9D84A66}"/>
                </a:ext>
              </a:extLst>
            </p:cNvPr>
            <p:cNvSpPr/>
            <p:nvPr/>
          </p:nvSpPr>
          <p:spPr>
            <a:xfrm>
              <a:off x="7626350" y="1845578"/>
              <a:ext cx="488950" cy="625278"/>
            </a:xfrm>
            <a:prstGeom prst="foldedCorner">
              <a:avLst/>
            </a:prstGeom>
            <a:grpFill/>
            <a:ln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font</a:t>
              </a:r>
            </a:p>
            <a:p>
              <a:pPr algn="ctr"/>
              <a:r>
                <a:rPr lang="en-US" sz="800" dirty="0">
                  <a:solidFill>
                    <a:schemeClr val="bg1"/>
                  </a:solidFill>
                </a:rPr>
                <a:t>*.</a:t>
              </a:r>
              <a:r>
                <a:rPr lang="en-US" sz="800" dirty="0" err="1">
                  <a:solidFill>
                    <a:schemeClr val="bg1"/>
                  </a:solidFill>
                </a:rPr>
                <a:t>ejf</a:t>
              </a:r>
              <a:endParaRPr lang="en-US" sz="8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0" name="Group 139">
            <a:extLst>
              <a:ext uri="{FF2B5EF4-FFF2-40B4-BE49-F238E27FC236}">
                <a16:creationId xmlns:a16="http://schemas.microsoft.com/office/drawing/2014/main" id="{2E739123-878A-4256-8A7D-E56916CB79CA}"/>
              </a:ext>
            </a:extLst>
          </p:cNvPr>
          <p:cNvGrpSpPr/>
          <p:nvPr/>
        </p:nvGrpSpPr>
        <p:grpSpPr>
          <a:xfrm>
            <a:off x="3350235" y="48913"/>
            <a:ext cx="2141193" cy="1104936"/>
            <a:chOff x="3350235" y="48913"/>
            <a:chExt cx="2141193" cy="1104936"/>
          </a:xfrm>
        </p:grpSpPr>
        <p:grpSp>
          <p:nvGrpSpPr>
            <p:cNvPr id="56" name="Group 55">
              <a:extLst>
                <a:ext uri="{FF2B5EF4-FFF2-40B4-BE49-F238E27FC236}">
                  <a16:creationId xmlns:a16="http://schemas.microsoft.com/office/drawing/2014/main" id="{724DD163-41EC-4F65-BAF7-385C1FAA4D4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52" name="Rectangle: Folded Corner 51">
                <a:extLst>
                  <a:ext uri="{FF2B5EF4-FFF2-40B4-BE49-F238E27FC236}">
                    <a16:creationId xmlns:a16="http://schemas.microsoft.com/office/drawing/2014/main" id="{85DA8293-D9E4-40FF-90EB-034CD3A12DD7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3" name="Rectangle: Folded Corner 52">
                <a:extLst>
                  <a:ext uri="{FF2B5EF4-FFF2-40B4-BE49-F238E27FC236}">
                    <a16:creationId xmlns:a16="http://schemas.microsoft.com/office/drawing/2014/main" id="{73128720-8337-40C6-BAE1-166C06B9B4A4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55" name="Rectangle: Folded Corner 54">
                <a:extLst>
                  <a:ext uri="{FF2B5EF4-FFF2-40B4-BE49-F238E27FC236}">
                    <a16:creationId xmlns:a16="http://schemas.microsoft.com/office/drawing/2014/main" id="{200A0E63-8CC2-4834-9F36-82A3C32EC887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ejf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2" name="Group 111">
              <a:extLst>
                <a:ext uri="{FF2B5EF4-FFF2-40B4-BE49-F238E27FC236}">
                  <a16:creationId xmlns:a16="http://schemas.microsoft.com/office/drawing/2014/main" id="{FCF2D80A-12A7-47A6-9FAA-95AF0A3AB3A6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3" name="Rectangle: Folded Corner 112">
                <a:extLst>
                  <a:ext uri="{FF2B5EF4-FFF2-40B4-BE49-F238E27FC236}">
                    <a16:creationId xmlns:a16="http://schemas.microsoft.com/office/drawing/2014/main" id="{79CD8BF5-E385-42D0-9863-15102B721E31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4" name="Rectangle: Folded Corner 113">
                <a:extLst>
                  <a:ext uri="{FF2B5EF4-FFF2-40B4-BE49-F238E27FC236}">
                    <a16:creationId xmlns:a16="http://schemas.microsoft.com/office/drawing/2014/main" id="{1DAACB9F-AD46-4EB4-88B2-C469F857F77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5" name="Rectangle: Folded Corner 114">
                <a:extLst>
                  <a:ext uri="{FF2B5EF4-FFF2-40B4-BE49-F238E27FC236}">
                    <a16:creationId xmlns:a16="http://schemas.microsoft.com/office/drawing/2014/main" id="{37845523-D62B-4BC8-B901-4655FD20E63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font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ttf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16" name="Group 115">
              <a:extLst>
                <a:ext uri="{FF2B5EF4-FFF2-40B4-BE49-F238E27FC236}">
                  <a16:creationId xmlns:a16="http://schemas.microsoft.com/office/drawing/2014/main" id="{D4990A39-C879-4F4F-8D95-732FB36E504A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17" name="Rectangle: Folded Corner 116">
                <a:extLst>
                  <a:ext uri="{FF2B5EF4-FFF2-40B4-BE49-F238E27FC236}">
                    <a16:creationId xmlns:a16="http://schemas.microsoft.com/office/drawing/2014/main" id="{543F5EED-B29C-46AF-92C4-50D6C4112D6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8" name="Rectangle: Folded Corner 117">
                <a:extLst>
                  <a:ext uri="{FF2B5EF4-FFF2-40B4-BE49-F238E27FC236}">
                    <a16:creationId xmlns:a16="http://schemas.microsoft.com/office/drawing/2014/main" id="{C2883FC7-CBE4-414F-AB26-32403C8C8B7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19" name="Rectangle: Folded Corner 118">
                <a:extLst>
                  <a:ext uri="{FF2B5EF4-FFF2-40B4-BE49-F238E27FC236}">
                    <a16:creationId xmlns:a16="http://schemas.microsoft.com/office/drawing/2014/main" id="{9F2827D9-8DA2-4D6D-BD75-596047A947B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cxnSp>
          <p:nvCxnSpPr>
            <p:cNvPr id="124" name="Straight Connector 123">
              <a:extLst>
                <a:ext uri="{FF2B5EF4-FFF2-40B4-BE49-F238E27FC236}">
                  <a16:creationId xmlns:a16="http://schemas.microsoft.com/office/drawing/2014/main" id="{E25555F1-C883-46F0-A889-CE9C69B3ED8F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2C98C9F8-A9AD-433A-8519-EE0F62AAFE9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752A8AB0-9E76-4CC6-BD86-F6F82AB96B1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39" name="Straight Connector 138">
            <a:extLst>
              <a:ext uri="{FF2B5EF4-FFF2-40B4-BE49-F238E27FC236}">
                <a16:creationId xmlns:a16="http://schemas.microsoft.com/office/drawing/2014/main" id="{B51AD018-D24B-4C8B-9BBF-9F84E12A1C41}"/>
              </a:ext>
            </a:extLst>
          </p:cNvPr>
          <p:cNvCxnSpPr>
            <a:cxnSpLocks/>
          </p:cNvCxnSpPr>
          <p:nvPr/>
        </p:nvCxnSpPr>
        <p:spPr>
          <a:xfrm flipV="1">
            <a:off x="4427792" y="178168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grpSp>
        <p:nvGrpSpPr>
          <p:cNvPr id="141" name="Group 140">
            <a:extLst>
              <a:ext uri="{FF2B5EF4-FFF2-40B4-BE49-F238E27FC236}">
                <a16:creationId xmlns:a16="http://schemas.microsoft.com/office/drawing/2014/main" id="{A6EE8460-470B-4A8C-AC3A-34C61686F46F}"/>
              </a:ext>
            </a:extLst>
          </p:cNvPr>
          <p:cNvGrpSpPr/>
          <p:nvPr/>
        </p:nvGrpSpPr>
        <p:grpSpPr>
          <a:xfrm>
            <a:off x="1595365" y="2157482"/>
            <a:ext cx="2141193" cy="1104936"/>
            <a:chOff x="3350235" y="48913"/>
            <a:chExt cx="2141193" cy="1104936"/>
          </a:xfrm>
        </p:grpSpPr>
        <p:grpSp>
          <p:nvGrpSpPr>
            <p:cNvPr id="142" name="Group 141">
              <a:extLst>
                <a:ext uri="{FF2B5EF4-FFF2-40B4-BE49-F238E27FC236}">
                  <a16:creationId xmlns:a16="http://schemas.microsoft.com/office/drawing/2014/main" id="{05EE0B31-9DB7-4494-8188-81CB994D5119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4" name="Rectangle: Folded Corner 153">
                <a:extLst>
                  <a:ext uri="{FF2B5EF4-FFF2-40B4-BE49-F238E27FC236}">
                    <a16:creationId xmlns:a16="http://schemas.microsoft.com/office/drawing/2014/main" id="{7F1A2CA3-C30B-424C-8441-A38EBE10EB6C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5" name="Rectangle: Folded Corner 154">
                <a:extLst>
                  <a:ext uri="{FF2B5EF4-FFF2-40B4-BE49-F238E27FC236}">
                    <a16:creationId xmlns:a16="http://schemas.microsoft.com/office/drawing/2014/main" id="{94419127-E6C3-4536-8711-3F9C1A09ADF6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6" name="Rectangle: Folded Corner 155">
                <a:extLst>
                  <a:ext uri="{FF2B5EF4-FFF2-40B4-BE49-F238E27FC236}">
                    <a16:creationId xmlns:a16="http://schemas.microsoft.com/office/drawing/2014/main" id="{B47FA49C-8A71-4BDB-B37C-600B897EBAC4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files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*.jar</a:t>
                </a:r>
              </a:p>
            </p:txBody>
          </p:sp>
        </p:grpSp>
        <p:grpSp>
          <p:nvGrpSpPr>
            <p:cNvPr id="143" name="Group 142">
              <a:extLst>
                <a:ext uri="{FF2B5EF4-FFF2-40B4-BE49-F238E27FC236}">
                  <a16:creationId xmlns:a16="http://schemas.microsoft.com/office/drawing/2014/main" id="{D62B8CD9-EB9B-41D1-8945-09FB6462C185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51" name="Rectangle: Folded Corner 150">
                <a:extLst>
                  <a:ext uri="{FF2B5EF4-FFF2-40B4-BE49-F238E27FC236}">
                    <a16:creationId xmlns:a16="http://schemas.microsoft.com/office/drawing/2014/main" id="{BA3B9BE1-9A77-4E2D-B66D-8EDAE3905BA9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2" name="Rectangle: Folded Corner 151">
                <a:extLst>
                  <a:ext uri="{FF2B5EF4-FFF2-40B4-BE49-F238E27FC236}">
                    <a16:creationId xmlns:a16="http://schemas.microsoft.com/office/drawing/2014/main" id="{B62C384D-9054-49AA-B614-968E4ACDBCF9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3" name="Rectangle: Folded Corner 152">
                <a:extLst>
                  <a:ext uri="{FF2B5EF4-FFF2-40B4-BE49-F238E27FC236}">
                    <a16:creationId xmlns:a16="http://schemas.microsoft.com/office/drawing/2014/main" id="{37DEBB69-536A-4195-9873-659A61D18D8B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b="0" i="0" dirty="0">
                    <a:solidFill>
                      <a:schemeClr val="bg1"/>
                    </a:solidFill>
                    <a:effectLst/>
                  </a:rPr>
                  <a:t>Java class file</a:t>
                </a:r>
                <a:endParaRPr lang="en-US" sz="800" dirty="0">
                  <a:solidFill>
                    <a:schemeClr val="bg1"/>
                  </a:solidFill>
                </a:endParaRP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</p:grpSp>
        <p:grpSp>
          <p:nvGrpSpPr>
            <p:cNvPr id="144" name="Group 143">
              <a:extLst>
                <a:ext uri="{FF2B5EF4-FFF2-40B4-BE49-F238E27FC236}">
                  <a16:creationId xmlns:a16="http://schemas.microsoft.com/office/drawing/2014/main" id="{D96BD0E7-B5E8-4F70-A6A1-8DC83E2BD0B7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48" name="Rectangle: Folded Corner 147">
                <a:extLst>
                  <a:ext uri="{FF2B5EF4-FFF2-40B4-BE49-F238E27FC236}">
                    <a16:creationId xmlns:a16="http://schemas.microsoft.com/office/drawing/2014/main" id="{6D3FE3A5-6A0F-42B4-B9FE-07A972674F4E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49" name="Rectangle: Folded Corner 148">
                <a:extLst>
                  <a:ext uri="{FF2B5EF4-FFF2-40B4-BE49-F238E27FC236}">
                    <a16:creationId xmlns:a16="http://schemas.microsoft.com/office/drawing/2014/main" id="{CDBDF19F-9E37-4AE7-91AF-DAAC16A56FA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50" name="Rectangle: Folded Corner 149">
                <a:extLst>
                  <a:ext uri="{FF2B5EF4-FFF2-40B4-BE49-F238E27FC236}">
                    <a16:creationId xmlns:a16="http://schemas.microsoft.com/office/drawing/2014/main" id="{6AE22515-675F-4A39-91AD-DBFD4F08BFF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rIns="0"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resource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*.*</a:t>
                </a:r>
              </a:p>
            </p:txBody>
          </p:sp>
        </p:grpSp>
        <p:cxnSp>
          <p:nvCxnSpPr>
            <p:cNvPr id="145" name="Straight Connector 144">
              <a:extLst>
                <a:ext uri="{FF2B5EF4-FFF2-40B4-BE49-F238E27FC236}">
                  <a16:creationId xmlns:a16="http://schemas.microsoft.com/office/drawing/2014/main" id="{668704F0-D473-4CCE-AEC6-8134BC4C4E58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6" name="Straight Connector 145">
              <a:extLst>
                <a:ext uri="{FF2B5EF4-FFF2-40B4-BE49-F238E27FC236}">
                  <a16:creationId xmlns:a16="http://schemas.microsoft.com/office/drawing/2014/main" id="{EC8A8484-3C16-4BBE-8C0E-56657659DFD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47" name="Straight Connector 146">
              <a:extLst>
                <a:ext uri="{FF2B5EF4-FFF2-40B4-BE49-F238E27FC236}">
                  <a16:creationId xmlns:a16="http://schemas.microsoft.com/office/drawing/2014/main" id="{A9B09246-E667-499F-BCFE-E5D11FB43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grpSp>
        <p:nvGrpSpPr>
          <p:cNvPr id="157" name="Group 156">
            <a:extLst>
              <a:ext uri="{FF2B5EF4-FFF2-40B4-BE49-F238E27FC236}">
                <a16:creationId xmlns:a16="http://schemas.microsoft.com/office/drawing/2014/main" id="{064A6C2B-C97F-4A70-B764-165CA08E19E4}"/>
              </a:ext>
            </a:extLst>
          </p:cNvPr>
          <p:cNvGrpSpPr/>
          <p:nvPr/>
        </p:nvGrpSpPr>
        <p:grpSpPr>
          <a:xfrm>
            <a:off x="5241379" y="2169855"/>
            <a:ext cx="2141193" cy="1104936"/>
            <a:chOff x="3350235" y="48913"/>
            <a:chExt cx="2141193" cy="1104936"/>
          </a:xfrm>
        </p:grpSpPr>
        <p:grpSp>
          <p:nvGrpSpPr>
            <p:cNvPr id="158" name="Group 157">
              <a:extLst>
                <a:ext uri="{FF2B5EF4-FFF2-40B4-BE49-F238E27FC236}">
                  <a16:creationId xmlns:a16="http://schemas.microsoft.com/office/drawing/2014/main" id="{5C7EB208-17EB-493F-88F9-0FA2908851B3}"/>
                </a:ext>
              </a:extLst>
            </p:cNvPr>
            <p:cNvGrpSpPr/>
            <p:nvPr/>
          </p:nvGrpSpPr>
          <p:grpSpPr>
            <a:xfrm>
              <a:off x="4101147" y="5622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70" name="Rectangle: Folded Corner 169">
                <a:extLst>
                  <a:ext uri="{FF2B5EF4-FFF2-40B4-BE49-F238E27FC236}">
                    <a16:creationId xmlns:a16="http://schemas.microsoft.com/office/drawing/2014/main" id="{78B2B0C3-727C-484F-B329-96833BEC211F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1" name="Rectangle: Folded Corner 170">
                <a:extLst>
                  <a:ext uri="{FF2B5EF4-FFF2-40B4-BE49-F238E27FC236}">
                    <a16:creationId xmlns:a16="http://schemas.microsoft.com/office/drawing/2014/main" id="{DA38771E-D4A7-4C65-810E-AD99C8521AA2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72" name="Rectangle: Folded Corner 171">
                <a:extLst>
                  <a:ext uri="{FF2B5EF4-FFF2-40B4-BE49-F238E27FC236}">
                    <a16:creationId xmlns:a16="http://schemas.microsoft.com/office/drawing/2014/main" id="{DCEA54B6-C644-4716-8FAB-CE04CEBF8532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*.jpg</a:t>
                </a:r>
              </a:p>
            </p:txBody>
          </p:sp>
        </p:grpSp>
        <p:grpSp>
          <p:nvGrpSpPr>
            <p:cNvPr id="159" name="Group 158">
              <a:extLst>
                <a:ext uri="{FF2B5EF4-FFF2-40B4-BE49-F238E27FC236}">
                  <a16:creationId xmlns:a16="http://schemas.microsoft.com/office/drawing/2014/main" id="{BD3C385E-CDB5-474B-A74E-5B1341C97B0F}"/>
                </a:ext>
              </a:extLst>
            </p:cNvPr>
            <p:cNvGrpSpPr/>
            <p:nvPr/>
          </p:nvGrpSpPr>
          <p:grpSpPr>
            <a:xfrm>
              <a:off x="3350235" y="48913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7" name="Rectangle: Folded Corner 166">
                <a:extLst>
                  <a:ext uri="{FF2B5EF4-FFF2-40B4-BE49-F238E27FC236}">
                    <a16:creationId xmlns:a16="http://schemas.microsoft.com/office/drawing/2014/main" id="{8C855D45-DA5E-4212-BD93-CFA8F537A8A3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8" name="Rectangle: Folded Corner 167">
                <a:extLst>
                  <a:ext uri="{FF2B5EF4-FFF2-40B4-BE49-F238E27FC236}">
                    <a16:creationId xmlns:a16="http://schemas.microsoft.com/office/drawing/2014/main" id="{35CB4CAC-F713-4EE0-B907-8A157F41F543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9" name="Rectangle: Folded Corner 168">
                <a:extLst>
                  <a:ext uri="{FF2B5EF4-FFF2-40B4-BE49-F238E27FC236}">
                    <a16:creationId xmlns:a16="http://schemas.microsoft.com/office/drawing/2014/main" id="{607C3CD7-2B8D-49FE-90DB-5414CC2A2C7E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</a:t>
                </a:r>
                <a:r>
                  <a:rPr lang="en-US" sz="800" dirty="0" err="1">
                    <a:solidFill>
                      <a:schemeClr val="bg1"/>
                    </a:solidFill>
                  </a:rPr>
                  <a:t>png</a:t>
                </a:r>
                <a:endParaRPr lang="en-US" sz="800" dirty="0">
                  <a:solidFill>
                    <a:schemeClr val="bg1"/>
                  </a:solidFill>
                </a:endParaRPr>
              </a:p>
            </p:txBody>
          </p:sp>
        </p:grpSp>
        <p:grpSp>
          <p:nvGrpSpPr>
            <p:cNvPr id="160" name="Group 159">
              <a:extLst>
                <a:ext uri="{FF2B5EF4-FFF2-40B4-BE49-F238E27FC236}">
                  <a16:creationId xmlns:a16="http://schemas.microsoft.com/office/drawing/2014/main" id="{AC1461F1-CDFF-4521-B097-1D506F23769F}"/>
                </a:ext>
              </a:extLst>
            </p:cNvPr>
            <p:cNvGrpSpPr/>
            <p:nvPr/>
          </p:nvGrpSpPr>
          <p:grpSpPr>
            <a:xfrm>
              <a:off x="4852059" y="75969"/>
              <a:ext cx="639369" cy="712914"/>
              <a:chOff x="7626350" y="1845578"/>
              <a:chExt cx="639369" cy="712914"/>
            </a:xfrm>
            <a:solidFill>
              <a:srgbClr val="00AEC7"/>
            </a:solidFill>
          </p:grpSpPr>
          <p:sp>
            <p:nvSpPr>
              <p:cNvPr id="164" name="Rectangle: Folded Corner 163">
                <a:extLst>
                  <a:ext uri="{FF2B5EF4-FFF2-40B4-BE49-F238E27FC236}">
                    <a16:creationId xmlns:a16="http://schemas.microsoft.com/office/drawing/2014/main" id="{F5A37399-25E4-471C-B1EA-7282765EEBA4}"/>
                  </a:ext>
                </a:extLst>
              </p:cNvPr>
              <p:cNvSpPr/>
              <p:nvPr/>
            </p:nvSpPr>
            <p:spPr>
              <a:xfrm>
                <a:off x="7776769" y="1933214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5" name="Rectangle: Folded Corner 164">
                <a:extLst>
                  <a:ext uri="{FF2B5EF4-FFF2-40B4-BE49-F238E27FC236}">
                    <a16:creationId xmlns:a16="http://schemas.microsoft.com/office/drawing/2014/main" id="{F1A13395-C25A-4C50-8F4E-D666B8E70AE1}"/>
                  </a:ext>
                </a:extLst>
              </p:cNvPr>
              <p:cNvSpPr/>
              <p:nvPr/>
            </p:nvSpPr>
            <p:spPr>
              <a:xfrm>
                <a:off x="7708520" y="1889396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*.class</a:t>
                </a:r>
              </a:p>
            </p:txBody>
          </p:sp>
          <p:sp>
            <p:nvSpPr>
              <p:cNvPr id="166" name="Rectangle: Folded Corner 165">
                <a:extLst>
                  <a:ext uri="{FF2B5EF4-FFF2-40B4-BE49-F238E27FC236}">
                    <a16:creationId xmlns:a16="http://schemas.microsoft.com/office/drawing/2014/main" id="{05065887-F507-4F92-A130-CE967258C22A}"/>
                  </a:ext>
                </a:extLst>
              </p:cNvPr>
              <p:cNvSpPr/>
              <p:nvPr/>
            </p:nvSpPr>
            <p:spPr>
              <a:xfrm>
                <a:off x="7626350" y="1845578"/>
                <a:ext cx="488950" cy="625278"/>
              </a:xfrm>
              <a:prstGeom prst="foldedCorner">
                <a:avLst/>
              </a:prstGeom>
              <a:grpFill/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image</a:t>
                </a:r>
              </a:p>
              <a:p>
                <a:pPr algn="ctr"/>
                <a:r>
                  <a:rPr lang="en-US" sz="800" dirty="0">
                    <a:solidFill>
                      <a:schemeClr val="bg1"/>
                    </a:solidFill>
                  </a:rPr>
                  <a:t>*.bmp</a:t>
                </a:r>
              </a:p>
            </p:txBody>
          </p:sp>
        </p:grpSp>
        <p:cxnSp>
          <p:nvCxnSpPr>
            <p:cNvPr id="161" name="Straight Connector 160">
              <a:extLst>
                <a:ext uri="{FF2B5EF4-FFF2-40B4-BE49-F238E27FC236}">
                  <a16:creationId xmlns:a16="http://schemas.microsoft.com/office/drawing/2014/main" id="{323995EA-700F-401D-8762-6831C768864A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3839185" y="878219"/>
              <a:ext cx="241166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2" name="Straight Connector 161">
              <a:extLst>
                <a:ext uri="{FF2B5EF4-FFF2-40B4-BE49-F238E27FC236}">
                  <a16:creationId xmlns:a16="http://schemas.microsoft.com/office/drawing/2014/main" id="{B5EE24E0-C3CE-4F95-882E-639DC2BF407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786313" y="878219"/>
              <a:ext cx="214703" cy="275630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  <p:cxnSp>
          <p:nvCxnSpPr>
            <p:cNvPr id="163" name="Straight Connector 162">
              <a:extLst>
                <a:ext uri="{FF2B5EF4-FFF2-40B4-BE49-F238E27FC236}">
                  <a16:creationId xmlns:a16="http://schemas.microsoft.com/office/drawing/2014/main" id="{C6471EC0-F3B8-41BF-BAC2-690C4D84A3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407631" y="812962"/>
              <a:ext cx="0" cy="340887"/>
            </a:xfrm>
            <a:prstGeom prst="line">
              <a:avLst/>
            </a:prstGeom>
            <a:noFill/>
            <a:ln w="28575" cap="flat" cmpd="sng" algn="ctr">
              <a:solidFill>
                <a:srgbClr val="717D83">
                  <a:lumMod val="60000"/>
                  <a:lumOff val="40000"/>
                </a:srgbClr>
              </a:solidFill>
              <a:prstDash val="solid"/>
              <a:headEnd type="triangle"/>
            </a:ln>
            <a:effectLst/>
          </p:spPr>
        </p:cxnSp>
      </p:grpSp>
      <p:cxnSp>
        <p:nvCxnSpPr>
          <p:cNvPr id="173" name="Straight Connector 172">
            <a:extLst>
              <a:ext uri="{FF2B5EF4-FFF2-40B4-BE49-F238E27FC236}">
                <a16:creationId xmlns:a16="http://schemas.microsoft.com/office/drawing/2014/main" id="{56E16DEB-C165-4DA3-8FBD-0BE261A044A4}"/>
              </a:ext>
            </a:extLst>
          </p:cNvPr>
          <p:cNvCxnSpPr>
            <a:cxnSpLocks/>
          </p:cNvCxnSpPr>
          <p:nvPr/>
        </p:nvCxnSpPr>
        <p:spPr>
          <a:xfrm flipV="1">
            <a:off x="4440746" y="2939075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sp>
        <p:nvSpPr>
          <p:cNvPr id="177" name="Rounded Rectangle 55">
            <a:extLst>
              <a:ext uri="{FF2B5EF4-FFF2-40B4-BE49-F238E27FC236}">
                <a16:creationId xmlns:a16="http://schemas.microsoft.com/office/drawing/2014/main" id="{3005DCF3-173E-4DA7-833A-811707A2CF8E}"/>
              </a:ext>
            </a:extLst>
          </p:cNvPr>
          <p:cNvSpPr/>
          <p:nvPr/>
        </p:nvSpPr>
        <p:spPr>
          <a:xfrm>
            <a:off x="2063665" y="4787732"/>
            <a:ext cx="2343966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 err="1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MicroEJ</a:t>
            </a: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 platform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(runtime)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179" name="Rounded Rectangle 55">
            <a:extLst>
              <a:ext uri="{FF2B5EF4-FFF2-40B4-BE49-F238E27FC236}">
                <a16:creationId xmlns:a16="http://schemas.microsoft.com/office/drawing/2014/main" id="{5AE7FEA3-4F0B-4160-9ECC-896DF16245EE}"/>
              </a:ext>
            </a:extLst>
          </p:cNvPr>
          <p:cNvSpPr/>
          <p:nvPr/>
        </p:nvSpPr>
        <p:spPr>
          <a:xfrm>
            <a:off x="4538125" y="4802589"/>
            <a:ext cx="2343965" cy="543870"/>
          </a:xfrm>
          <a:prstGeom prst="roundRect">
            <a:avLst>
              <a:gd name="adj" fmla="val 19644"/>
            </a:avLst>
          </a:prstGeom>
          <a:solidFill>
            <a:srgbClr val="EE502E"/>
          </a:solidFill>
          <a:ln w="12700" cap="flat" cmpd="sng" algn="ctr">
            <a:noFill/>
            <a:prstDash val="solid"/>
          </a:ln>
          <a:effectLst/>
        </p:spPr>
        <p:txBody>
          <a:bodyPr wrap="square" tIns="36000" bIns="36000" rtlCol="0" anchor="ctr">
            <a:noAutofit/>
          </a:bodyPr>
          <a:lstStyle/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Source Sans Pro Light" charset="0"/>
                <a:ea typeface="Source Sans Pro Light" charset="0"/>
                <a:cs typeface="Source Sans Pro Light" charset="0"/>
              </a:rPr>
              <a:t>UI engines (C modules)</a:t>
            </a:r>
          </a:p>
          <a:p>
            <a:pPr marL="0" marR="0" lvl="0" indent="0" algn="ctr" defTabSz="914377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b="1" kern="0" dirty="0">
                <a:solidFill>
                  <a:srgbClr val="FFFFFF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Display / Input / LED</a:t>
            </a:r>
            <a:endParaRPr kumimoji="0" lang="en-US" sz="1200" b="1" u="none" strike="noStrike" kern="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80" name="Straight Connector 179">
            <a:extLst>
              <a:ext uri="{FF2B5EF4-FFF2-40B4-BE49-F238E27FC236}">
                <a16:creationId xmlns:a16="http://schemas.microsoft.com/office/drawing/2014/main" id="{639EF2E2-E6A0-4F36-AA8E-35826C783119}"/>
              </a:ext>
            </a:extLst>
          </p:cNvPr>
          <p:cNvCxnSpPr>
            <a:cxnSpLocks/>
          </p:cNvCxnSpPr>
          <p:nvPr/>
        </p:nvCxnSpPr>
        <p:spPr>
          <a:xfrm flipV="1">
            <a:off x="2727400" y="3931963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2" name="Straight Connector 181">
            <a:extLst>
              <a:ext uri="{FF2B5EF4-FFF2-40B4-BE49-F238E27FC236}">
                <a16:creationId xmlns:a16="http://schemas.microsoft.com/office/drawing/2014/main" id="{E163BABA-DEAB-4A68-AA41-4361DB3B4FF4}"/>
              </a:ext>
            </a:extLst>
          </p:cNvPr>
          <p:cNvCxnSpPr>
            <a:cxnSpLocks/>
          </p:cNvCxnSpPr>
          <p:nvPr/>
        </p:nvCxnSpPr>
        <p:spPr>
          <a:xfrm flipV="1">
            <a:off x="4472028" y="3943764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7A5C3103-50C9-4053-AC88-D16CCF9E7E56}"/>
              </a:ext>
            </a:extLst>
          </p:cNvPr>
          <p:cNvCxnSpPr>
            <a:cxnSpLocks/>
          </p:cNvCxnSpPr>
          <p:nvPr/>
        </p:nvCxnSpPr>
        <p:spPr>
          <a:xfrm flipV="1">
            <a:off x="6287593" y="3949731"/>
            <a:ext cx="0" cy="340887"/>
          </a:xfrm>
          <a:prstGeom prst="line">
            <a:avLst/>
          </a:prstGeom>
          <a:noFill/>
          <a:ln w="28575" cap="flat" cmpd="sng" algn="ctr">
            <a:solidFill>
              <a:srgbClr val="717D83">
                <a:lumMod val="60000"/>
                <a:lumOff val="40000"/>
              </a:srgbClr>
            </a:solidFill>
            <a:prstDash val="solid"/>
            <a:head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16773997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63669" y="2145536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10693" y="2917898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6728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/>
          <p:nvPr/>
        </p:nvCxnSpPr>
        <p:spPr>
          <a:xfrm>
            <a:off x="3298818" y="3762489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EA621EB-CB13-1A16-821C-9F0B6DF9679E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6F14DEB3-C447-3147-BBA6-12F8A9A82F91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4211B4AF-D7F8-AB61-ED18-DE4F41691BC0}"/>
              </a:ext>
            </a:extLst>
          </p:cNvPr>
          <p:cNvSpPr/>
          <p:nvPr/>
        </p:nvSpPr>
        <p:spPr>
          <a:xfrm>
            <a:off x="4564253" y="254088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021004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42750" y="1904131"/>
            <a:ext cx="504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127664" y="1897675"/>
            <a:ext cx="4320000" cy="324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58937" y="292130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45330" y="2380869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2" name="Straight Arrow Connector 1">
            <a:extLst>
              <a:ext uri="{FF2B5EF4-FFF2-40B4-BE49-F238E27FC236}">
                <a16:creationId xmlns:a16="http://schemas.microsoft.com/office/drawing/2014/main" id="{F713EF1F-B989-0E94-CEDA-7F7765A98819}"/>
              </a:ext>
            </a:extLst>
          </p:cNvPr>
          <p:cNvCxnSpPr>
            <a:cxnSpLocks/>
          </p:cNvCxnSpPr>
          <p:nvPr/>
        </p:nvCxnSpPr>
        <p:spPr>
          <a:xfrm>
            <a:off x="3478347" y="3252408"/>
            <a:ext cx="529971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>
            <a:extLst>
              <a:ext uri="{FF2B5EF4-FFF2-40B4-BE49-F238E27FC236}">
                <a16:creationId xmlns:a16="http://schemas.microsoft.com/office/drawing/2014/main" id="{CED46245-158F-A895-FC48-1BA060A2F501}"/>
              </a:ext>
            </a:extLst>
          </p:cNvPr>
          <p:cNvSpPr/>
          <p:nvPr/>
        </p:nvSpPr>
        <p:spPr>
          <a:xfrm>
            <a:off x="1955470" y="365292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5" name="Arc 4">
            <a:extLst>
              <a:ext uri="{FF2B5EF4-FFF2-40B4-BE49-F238E27FC236}">
                <a16:creationId xmlns:a16="http://schemas.microsoft.com/office/drawing/2014/main" id="{6473BA74-36D0-0BF4-EC2F-D253ED35AB30}"/>
              </a:ext>
            </a:extLst>
          </p:cNvPr>
          <p:cNvSpPr>
            <a:spLocks noChangeAspect="1"/>
          </p:cNvSpPr>
          <p:nvPr/>
        </p:nvSpPr>
        <p:spPr>
          <a:xfrm>
            <a:off x="2460265" y="3232261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4A922FF-C801-B74A-1D06-0F5E43CB8BC3}"/>
              </a:ext>
            </a:extLst>
          </p:cNvPr>
          <p:cNvSpPr txBox="1"/>
          <p:nvPr/>
        </p:nvSpPr>
        <p:spPr>
          <a:xfrm>
            <a:off x="2758403" y="342559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B30A8F1-2C64-B05B-1145-781319F5F14A}"/>
              </a:ext>
            </a:extLst>
          </p:cNvPr>
          <p:cNvSpPr txBox="1"/>
          <p:nvPr/>
        </p:nvSpPr>
        <p:spPr>
          <a:xfrm>
            <a:off x="226795" y="297090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DB2D00F-DED1-6110-F18E-F265197E417B}"/>
              </a:ext>
            </a:extLst>
          </p:cNvPr>
          <p:cNvCxnSpPr/>
          <p:nvPr/>
        </p:nvCxnSpPr>
        <p:spPr>
          <a:xfrm>
            <a:off x="1179410" y="311709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Arc 22">
            <a:extLst>
              <a:ext uri="{FF2B5EF4-FFF2-40B4-BE49-F238E27FC236}">
                <a16:creationId xmlns:a16="http://schemas.microsoft.com/office/drawing/2014/main" id="{D850406C-52EA-D580-ED78-D6564A65B403}"/>
              </a:ext>
            </a:extLst>
          </p:cNvPr>
          <p:cNvSpPr/>
          <p:nvPr/>
        </p:nvSpPr>
        <p:spPr>
          <a:xfrm>
            <a:off x="460896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2024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8FD928C-D5B4-824B-E3FB-1E51E633B505}"/>
              </a:ext>
            </a:extLst>
          </p:cNvPr>
          <p:cNvSpPr/>
          <p:nvPr/>
        </p:nvSpPr>
        <p:spPr>
          <a:xfrm>
            <a:off x="3780091" y="1263307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32B133CE-E700-7FB4-2434-0E1012CFB25D}"/>
              </a:ext>
            </a:extLst>
          </p:cNvPr>
          <p:cNvSpPr/>
          <p:nvPr/>
        </p:nvSpPr>
        <p:spPr>
          <a:xfrm>
            <a:off x="3780091" y="2298425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7DF803C-EC04-BEC9-D548-9DBC0B4A3C1F}"/>
              </a:ext>
            </a:extLst>
          </p:cNvPr>
          <p:cNvSpPr/>
          <p:nvPr/>
        </p:nvSpPr>
        <p:spPr>
          <a:xfrm>
            <a:off x="3780091" y="1780866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EDBB72F-AFED-BA31-A7CC-45A573019638}"/>
              </a:ext>
            </a:extLst>
          </p:cNvPr>
          <p:cNvSpPr/>
          <p:nvPr/>
        </p:nvSpPr>
        <p:spPr>
          <a:xfrm>
            <a:off x="3780091" y="331100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B407769-FC4B-7FD3-2C8F-E2E559538CC7}"/>
              </a:ext>
            </a:extLst>
          </p:cNvPr>
          <p:cNvSpPr/>
          <p:nvPr/>
        </p:nvSpPr>
        <p:spPr>
          <a:xfrm>
            <a:off x="3780091" y="2815984"/>
            <a:ext cx="655295" cy="377472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E736D77B-D67D-1CDC-2147-900942531AF6}"/>
              </a:ext>
            </a:extLst>
          </p:cNvPr>
          <p:cNvSpPr/>
          <p:nvPr/>
        </p:nvSpPr>
        <p:spPr>
          <a:xfrm>
            <a:off x="3815462" y="235157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A1C3B79-1253-ADFA-C2B8-81916C3E2CBC}"/>
              </a:ext>
            </a:extLst>
          </p:cNvPr>
          <p:cNvSpPr/>
          <p:nvPr/>
        </p:nvSpPr>
        <p:spPr>
          <a:xfrm>
            <a:off x="3815462" y="333354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8A3C6AC-5D35-6806-171A-244A1C8C3A22}"/>
              </a:ext>
            </a:extLst>
          </p:cNvPr>
          <p:cNvSpPr/>
          <p:nvPr/>
        </p:nvSpPr>
        <p:spPr>
          <a:xfrm>
            <a:off x="4126255" y="342265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B80CC9F-6CD7-FAFB-A312-F513ACB3CFEC}"/>
              </a:ext>
            </a:extLst>
          </p:cNvPr>
          <p:cNvSpPr/>
          <p:nvPr/>
        </p:nvSpPr>
        <p:spPr>
          <a:xfrm>
            <a:off x="4126255" y="2926549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EE945DA6-79B0-7C78-73DA-0A797199583A}"/>
              </a:ext>
            </a:extLst>
          </p:cNvPr>
          <p:cNvSpPr/>
          <p:nvPr/>
        </p:nvSpPr>
        <p:spPr>
          <a:xfrm>
            <a:off x="4732591" y="126425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E42CFC49-3707-9D15-811F-FFCE7C82819B}"/>
              </a:ext>
            </a:extLst>
          </p:cNvPr>
          <p:cNvSpPr/>
          <p:nvPr/>
        </p:nvSpPr>
        <p:spPr>
          <a:xfrm>
            <a:off x="4767962" y="128679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682C3688-FA99-E5DF-8856-273243ACB7C6}"/>
              </a:ext>
            </a:extLst>
          </p:cNvPr>
          <p:cNvSpPr/>
          <p:nvPr/>
        </p:nvSpPr>
        <p:spPr>
          <a:xfrm>
            <a:off x="5078755" y="137590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42E556A4-27AA-5F85-A6F5-92209753F8DE}"/>
              </a:ext>
            </a:extLst>
          </p:cNvPr>
          <p:cNvSpPr/>
          <p:nvPr/>
        </p:nvSpPr>
        <p:spPr>
          <a:xfrm>
            <a:off x="4732591" y="1773318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F3BB8C81-B095-C9F8-67F6-25A78AAE5137}"/>
              </a:ext>
            </a:extLst>
          </p:cNvPr>
          <p:cNvSpPr/>
          <p:nvPr/>
        </p:nvSpPr>
        <p:spPr>
          <a:xfrm>
            <a:off x="4767962" y="1795857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B61CB013-B4E3-08BB-41E1-16FD88538DB4}"/>
              </a:ext>
            </a:extLst>
          </p:cNvPr>
          <p:cNvSpPr/>
          <p:nvPr/>
        </p:nvSpPr>
        <p:spPr>
          <a:xfrm>
            <a:off x="5078755" y="1884964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4E912D6-78AD-4515-649A-9C3FF6E5297D}"/>
              </a:ext>
            </a:extLst>
          </p:cNvPr>
          <p:cNvSpPr/>
          <p:nvPr/>
        </p:nvSpPr>
        <p:spPr>
          <a:xfrm>
            <a:off x="4732591" y="2321281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8DF592C-E1A8-DAA3-7D3E-4BED04A71F7B}"/>
              </a:ext>
            </a:extLst>
          </p:cNvPr>
          <p:cNvSpPr/>
          <p:nvPr/>
        </p:nvSpPr>
        <p:spPr>
          <a:xfrm>
            <a:off x="4767962" y="2343820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B1B4068A-DC0B-955A-1802-5005D602E084}"/>
              </a:ext>
            </a:extLst>
          </p:cNvPr>
          <p:cNvSpPr/>
          <p:nvPr/>
        </p:nvSpPr>
        <p:spPr>
          <a:xfrm>
            <a:off x="5078755" y="2432927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B183C7D3-B89E-82F2-D0C9-A6847078B209}"/>
              </a:ext>
            </a:extLst>
          </p:cNvPr>
          <p:cNvSpPr/>
          <p:nvPr/>
        </p:nvSpPr>
        <p:spPr>
          <a:xfrm>
            <a:off x="4789178" y="2432927"/>
            <a:ext cx="266700" cy="240548"/>
          </a:xfrm>
          <a:prstGeom prst="rect">
            <a:avLst/>
          </a:prstGeom>
          <a:solidFill>
            <a:schemeClr val="accent3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449F39A2-9CE9-73F5-F0BF-E3DFEB2AA2E2}"/>
              </a:ext>
            </a:extLst>
          </p:cNvPr>
          <p:cNvSpPr/>
          <p:nvPr/>
        </p:nvSpPr>
        <p:spPr>
          <a:xfrm>
            <a:off x="4728230" y="2815984"/>
            <a:ext cx="655295" cy="377472"/>
          </a:xfrm>
          <a:prstGeom prst="rect">
            <a:avLst/>
          </a:prstGeom>
          <a:solidFill>
            <a:schemeClr val="tx1"/>
          </a:solidFill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b="1" dirty="0">
              <a:solidFill>
                <a:schemeClr val="bg1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00504A60-7EF9-25ED-1011-367E9AD24672}"/>
              </a:ext>
            </a:extLst>
          </p:cNvPr>
          <p:cNvSpPr/>
          <p:nvPr/>
        </p:nvSpPr>
        <p:spPr>
          <a:xfrm>
            <a:off x="4763601" y="2838523"/>
            <a:ext cx="266700" cy="240548"/>
          </a:xfrm>
          <a:prstGeom prst="rect">
            <a:avLst/>
          </a:prstGeom>
          <a:solidFill>
            <a:schemeClr val="accent4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A</a:t>
            </a: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CA4FF00-FCF5-4DB5-2152-BA194D746683}"/>
              </a:ext>
            </a:extLst>
          </p:cNvPr>
          <p:cNvSpPr/>
          <p:nvPr/>
        </p:nvSpPr>
        <p:spPr>
          <a:xfrm>
            <a:off x="5074394" y="2927630"/>
            <a:ext cx="266700" cy="240548"/>
          </a:xfrm>
          <a:prstGeom prst="rect">
            <a:avLst/>
          </a:prstGeom>
          <a:solidFill>
            <a:schemeClr val="accent2"/>
          </a:solidFill>
          <a:ln w="127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bg1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8AFE4B5-778F-2960-8D99-78A2572BBEAB}"/>
              </a:ext>
            </a:extLst>
          </p:cNvPr>
          <p:cNvSpPr/>
          <p:nvPr/>
        </p:nvSpPr>
        <p:spPr>
          <a:xfrm>
            <a:off x="5074394" y="2926549"/>
            <a:ext cx="266699" cy="240548"/>
          </a:xfrm>
          <a:prstGeom prst="rect">
            <a:avLst/>
          </a:prstGeom>
          <a:blipFill>
            <a:blip r:embed="rId3"/>
            <a:tile tx="0" ty="0" sx="100000" sy="100000" flip="none" algn="tl"/>
          </a:blipFill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16760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8" grpId="0" animBg="1"/>
      <p:bldP spid="19" grpId="0" animBg="1"/>
      <p:bldP spid="22" grpId="0" animBg="1"/>
      <p:bldP spid="5" grpId="0" animBg="1"/>
      <p:bldP spid="1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Arrow: Chevron 28">
            <a:extLst>
              <a:ext uri="{FF2B5EF4-FFF2-40B4-BE49-F238E27FC236}">
                <a16:creationId xmlns:a16="http://schemas.microsoft.com/office/drawing/2014/main" id="{13747A4C-6822-C52D-7A51-C9046BAACAC9}"/>
              </a:ext>
            </a:extLst>
          </p:cNvPr>
          <p:cNvSpPr/>
          <p:nvPr/>
        </p:nvSpPr>
        <p:spPr>
          <a:xfrm>
            <a:off x="42904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0" name="Arrow: Chevron 29">
            <a:extLst>
              <a:ext uri="{FF2B5EF4-FFF2-40B4-BE49-F238E27FC236}">
                <a16:creationId xmlns:a16="http://schemas.microsoft.com/office/drawing/2014/main" id="{CE338B55-7525-A379-6E78-E6972FBD103B}"/>
              </a:ext>
            </a:extLst>
          </p:cNvPr>
          <p:cNvSpPr/>
          <p:nvPr/>
        </p:nvSpPr>
        <p:spPr>
          <a:xfrm>
            <a:off x="124337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1" name="Arrow: Chevron 30">
            <a:extLst>
              <a:ext uri="{FF2B5EF4-FFF2-40B4-BE49-F238E27FC236}">
                <a16:creationId xmlns:a16="http://schemas.microsoft.com/office/drawing/2014/main" id="{57B8BF6F-F60C-67F2-4FCB-E7EC9A1FA835}"/>
              </a:ext>
            </a:extLst>
          </p:cNvPr>
          <p:cNvSpPr/>
          <p:nvPr/>
        </p:nvSpPr>
        <p:spPr>
          <a:xfrm>
            <a:off x="205769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2" name="Arrow: Chevron 31">
            <a:extLst>
              <a:ext uri="{FF2B5EF4-FFF2-40B4-BE49-F238E27FC236}">
                <a16:creationId xmlns:a16="http://schemas.microsoft.com/office/drawing/2014/main" id="{92CBEAB9-9F85-DA64-1026-6593A7E5D15F}"/>
              </a:ext>
            </a:extLst>
          </p:cNvPr>
          <p:cNvSpPr/>
          <p:nvPr/>
        </p:nvSpPr>
        <p:spPr>
          <a:xfrm>
            <a:off x="368634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3" name="Arrow: Chevron 32">
            <a:extLst>
              <a:ext uri="{FF2B5EF4-FFF2-40B4-BE49-F238E27FC236}">
                <a16:creationId xmlns:a16="http://schemas.microsoft.com/office/drawing/2014/main" id="{D4A2D33B-56BE-A133-3316-61B1AE53310B}"/>
              </a:ext>
            </a:extLst>
          </p:cNvPr>
          <p:cNvSpPr/>
          <p:nvPr/>
        </p:nvSpPr>
        <p:spPr>
          <a:xfrm>
            <a:off x="287201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4" name="Arrow: Chevron 33">
            <a:extLst>
              <a:ext uri="{FF2B5EF4-FFF2-40B4-BE49-F238E27FC236}">
                <a16:creationId xmlns:a16="http://schemas.microsoft.com/office/drawing/2014/main" id="{B8E95594-8366-E988-02BB-828AB8464F23}"/>
              </a:ext>
            </a:extLst>
          </p:cNvPr>
          <p:cNvSpPr/>
          <p:nvPr/>
        </p:nvSpPr>
        <p:spPr>
          <a:xfrm>
            <a:off x="450066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35" name="Arrow: Chevron 34">
            <a:extLst>
              <a:ext uri="{FF2B5EF4-FFF2-40B4-BE49-F238E27FC236}">
                <a16:creationId xmlns:a16="http://schemas.microsoft.com/office/drawing/2014/main" id="{D4ABD92F-D92C-1754-C108-DFB67971E5A1}"/>
              </a:ext>
            </a:extLst>
          </p:cNvPr>
          <p:cNvSpPr/>
          <p:nvPr/>
        </p:nvSpPr>
        <p:spPr>
          <a:xfrm>
            <a:off x="531499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36" name="Arrow: Chevron 35">
            <a:extLst>
              <a:ext uri="{FF2B5EF4-FFF2-40B4-BE49-F238E27FC236}">
                <a16:creationId xmlns:a16="http://schemas.microsoft.com/office/drawing/2014/main" id="{6C19A976-D5F6-B1E4-7BB4-E38330ACF848}"/>
              </a:ext>
            </a:extLst>
          </p:cNvPr>
          <p:cNvSpPr/>
          <p:nvPr/>
        </p:nvSpPr>
        <p:spPr>
          <a:xfrm>
            <a:off x="6129314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37" name="Arrow: Chevron 36">
            <a:extLst>
              <a:ext uri="{FF2B5EF4-FFF2-40B4-BE49-F238E27FC236}">
                <a16:creationId xmlns:a16="http://schemas.microsoft.com/office/drawing/2014/main" id="{043433C3-8DF6-E387-5490-09E0758D28BD}"/>
              </a:ext>
            </a:extLst>
          </p:cNvPr>
          <p:cNvSpPr/>
          <p:nvPr/>
        </p:nvSpPr>
        <p:spPr>
          <a:xfrm>
            <a:off x="6943638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38" name="Arrow: Chevron 37">
            <a:extLst>
              <a:ext uri="{FF2B5EF4-FFF2-40B4-BE49-F238E27FC236}">
                <a16:creationId xmlns:a16="http://schemas.microsoft.com/office/drawing/2014/main" id="{B7A7CB5B-EE61-F351-66C8-D76FFB65C75E}"/>
              </a:ext>
            </a:extLst>
          </p:cNvPr>
          <p:cNvSpPr/>
          <p:nvPr/>
        </p:nvSpPr>
        <p:spPr>
          <a:xfrm>
            <a:off x="77579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39" name="Arrow: Chevron 38">
            <a:extLst>
              <a:ext uri="{FF2B5EF4-FFF2-40B4-BE49-F238E27FC236}">
                <a16:creationId xmlns:a16="http://schemas.microsoft.com/office/drawing/2014/main" id="{C31EF7DA-6DAC-98AE-E009-F98766B09323}"/>
              </a:ext>
            </a:extLst>
          </p:cNvPr>
          <p:cNvSpPr/>
          <p:nvPr/>
        </p:nvSpPr>
        <p:spPr>
          <a:xfrm>
            <a:off x="8572286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2" name="Arrow: Chevron 41">
            <a:extLst>
              <a:ext uri="{FF2B5EF4-FFF2-40B4-BE49-F238E27FC236}">
                <a16:creationId xmlns:a16="http://schemas.microsoft.com/office/drawing/2014/main" id="{8425A9C4-40CF-EB97-43B0-12342C23C63A}"/>
              </a:ext>
            </a:extLst>
          </p:cNvPr>
          <p:cNvSpPr/>
          <p:nvPr/>
        </p:nvSpPr>
        <p:spPr>
          <a:xfrm>
            <a:off x="9386610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43" name="Arrow: Chevron 42">
            <a:extLst>
              <a:ext uri="{FF2B5EF4-FFF2-40B4-BE49-F238E27FC236}">
                <a16:creationId xmlns:a16="http://schemas.microsoft.com/office/drawing/2014/main" id="{0BABF06A-C739-BBE2-B682-1480F98F5DC5}"/>
              </a:ext>
            </a:extLst>
          </p:cNvPr>
          <p:cNvSpPr/>
          <p:nvPr/>
        </p:nvSpPr>
        <p:spPr>
          <a:xfrm>
            <a:off x="10200934" y="2452018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44" name="Arrow: Chevron 43">
            <a:extLst>
              <a:ext uri="{FF2B5EF4-FFF2-40B4-BE49-F238E27FC236}">
                <a16:creationId xmlns:a16="http://schemas.microsoft.com/office/drawing/2014/main" id="{38BBC269-9BE3-49B7-FD23-C3F1FB14DC82}"/>
              </a:ext>
            </a:extLst>
          </p:cNvPr>
          <p:cNvSpPr/>
          <p:nvPr/>
        </p:nvSpPr>
        <p:spPr>
          <a:xfrm>
            <a:off x="11015262" y="2452018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46" name="Arrow: Chevron 45">
            <a:extLst>
              <a:ext uri="{FF2B5EF4-FFF2-40B4-BE49-F238E27FC236}">
                <a16:creationId xmlns:a16="http://schemas.microsoft.com/office/drawing/2014/main" id="{2E6870EC-1F25-E018-9E15-312E85585B1E}"/>
              </a:ext>
            </a:extLst>
          </p:cNvPr>
          <p:cNvSpPr/>
          <p:nvPr/>
        </p:nvSpPr>
        <p:spPr>
          <a:xfrm>
            <a:off x="105914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7" name="Arrow: Chevron 46">
            <a:extLst>
              <a:ext uri="{FF2B5EF4-FFF2-40B4-BE49-F238E27FC236}">
                <a16:creationId xmlns:a16="http://schemas.microsoft.com/office/drawing/2014/main" id="{5EF0703B-B8F3-E958-9984-61B789D64675}"/>
              </a:ext>
            </a:extLst>
          </p:cNvPr>
          <p:cNvSpPr/>
          <p:nvPr/>
        </p:nvSpPr>
        <p:spPr>
          <a:xfrm>
            <a:off x="187347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48" name="Arrow: Chevron 47">
            <a:extLst>
              <a:ext uri="{FF2B5EF4-FFF2-40B4-BE49-F238E27FC236}">
                <a16:creationId xmlns:a16="http://schemas.microsoft.com/office/drawing/2014/main" id="{F585F9E8-2702-60F8-4988-E5D5106FB8DA}"/>
              </a:ext>
            </a:extLst>
          </p:cNvPr>
          <p:cNvSpPr/>
          <p:nvPr/>
        </p:nvSpPr>
        <p:spPr>
          <a:xfrm>
            <a:off x="2656704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1" name="Arrow: Chevron 50">
            <a:extLst>
              <a:ext uri="{FF2B5EF4-FFF2-40B4-BE49-F238E27FC236}">
                <a16:creationId xmlns:a16="http://schemas.microsoft.com/office/drawing/2014/main" id="{E64C9325-C565-DE31-65E2-B0AEDB3037BF}"/>
              </a:ext>
            </a:extLst>
          </p:cNvPr>
          <p:cNvSpPr/>
          <p:nvPr/>
        </p:nvSpPr>
        <p:spPr>
          <a:xfrm>
            <a:off x="3464946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54" name="Arrow: Chevron 53">
            <a:extLst>
              <a:ext uri="{FF2B5EF4-FFF2-40B4-BE49-F238E27FC236}">
                <a16:creationId xmlns:a16="http://schemas.microsoft.com/office/drawing/2014/main" id="{59ED7AC7-7EBE-612E-E48B-126F723FC315}"/>
              </a:ext>
            </a:extLst>
          </p:cNvPr>
          <p:cNvSpPr/>
          <p:nvPr/>
        </p:nvSpPr>
        <p:spPr>
          <a:xfrm>
            <a:off x="42651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5" name="Arrow: Chevron 54">
            <a:extLst>
              <a:ext uri="{FF2B5EF4-FFF2-40B4-BE49-F238E27FC236}">
                <a16:creationId xmlns:a16="http://schemas.microsoft.com/office/drawing/2014/main" id="{3921E91F-5ACB-BBDA-78B6-921E5813F03A}"/>
              </a:ext>
            </a:extLst>
          </p:cNvPr>
          <p:cNvSpPr/>
          <p:nvPr/>
        </p:nvSpPr>
        <p:spPr>
          <a:xfrm>
            <a:off x="5079432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57" name="Arrow: Chevron 56">
            <a:extLst>
              <a:ext uri="{FF2B5EF4-FFF2-40B4-BE49-F238E27FC236}">
                <a16:creationId xmlns:a16="http://schemas.microsoft.com/office/drawing/2014/main" id="{3C6502BB-BFDB-AAE1-4B73-574C61705A59}"/>
              </a:ext>
            </a:extLst>
          </p:cNvPr>
          <p:cNvSpPr/>
          <p:nvPr/>
        </p:nvSpPr>
        <p:spPr>
          <a:xfrm>
            <a:off x="5878608" y="1768934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1" name="Arrow: Chevron 60">
            <a:extLst>
              <a:ext uri="{FF2B5EF4-FFF2-40B4-BE49-F238E27FC236}">
                <a16:creationId xmlns:a16="http://schemas.microsoft.com/office/drawing/2014/main" id="{9BBC2BEA-052A-794F-46BC-D2A3DD948A94}"/>
              </a:ext>
            </a:extLst>
          </p:cNvPr>
          <p:cNvSpPr/>
          <p:nvPr/>
        </p:nvSpPr>
        <p:spPr>
          <a:xfrm>
            <a:off x="12485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2" name="Arrow: Chevron 61">
            <a:extLst>
              <a:ext uri="{FF2B5EF4-FFF2-40B4-BE49-F238E27FC236}">
                <a16:creationId xmlns:a16="http://schemas.microsoft.com/office/drawing/2014/main" id="{05DE068C-F876-C7E7-C6E4-461250E0A770}"/>
              </a:ext>
            </a:extLst>
          </p:cNvPr>
          <p:cNvSpPr/>
          <p:nvPr/>
        </p:nvSpPr>
        <p:spPr>
          <a:xfrm>
            <a:off x="205769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3" name="Arrow: Chevron 62">
            <a:extLst>
              <a:ext uri="{FF2B5EF4-FFF2-40B4-BE49-F238E27FC236}">
                <a16:creationId xmlns:a16="http://schemas.microsoft.com/office/drawing/2014/main" id="{525C7568-7AAF-1361-BC13-FFFD43CFAEF7}"/>
              </a:ext>
            </a:extLst>
          </p:cNvPr>
          <p:cNvSpPr/>
          <p:nvPr/>
        </p:nvSpPr>
        <p:spPr>
          <a:xfrm>
            <a:off x="287201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4" name="Arrow: Chevron 63">
            <a:extLst>
              <a:ext uri="{FF2B5EF4-FFF2-40B4-BE49-F238E27FC236}">
                <a16:creationId xmlns:a16="http://schemas.microsoft.com/office/drawing/2014/main" id="{BBF37DC6-172F-C930-49FB-70359BCCCB2E}"/>
              </a:ext>
            </a:extLst>
          </p:cNvPr>
          <p:cNvSpPr/>
          <p:nvPr/>
        </p:nvSpPr>
        <p:spPr>
          <a:xfrm>
            <a:off x="4500666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65" name="Arrow: Chevron 64">
            <a:extLst>
              <a:ext uri="{FF2B5EF4-FFF2-40B4-BE49-F238E27FC236}">
                <a16:creationId xmlns:a16="http://schemas.microsoft.com/office/drawing/2014/main" id="{9D764330-2383-71CE-B695-1C2784E88096}"/>
              </a:ext>
            </a:extLst>
          </p:cNvPr>
          <p:cNvSpPr/>
          <p:nvPr/>
        </p:nvSpPr>
        <p:spPr>
          <a:xfrm>
            <a:off x="3686342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66" name="Arrow: Chevron 65">
            <a:extLst>
              <a:ext uri="{FF2B5EF4-FFF2-40B4-BE49-F238E27FC236}">
                <a16:creationId xmlns:a16="http://schemas.microsoft.com/office/drawing/2014/main" id="{CB536EFE-D2CD-19E2-CAAF-2DA7308519E7}"/>
              </a:ext>
            </a:extLst>
          </p:cNvPr>
          <p:cNvSpPr/>
          <p:nvPr/>
        </p:nvSpPr>
        <p:spPr>
          <a:xfrm>
            <a:off x="5314990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refresh</a:t>
            </a:r>
          </a:p>
        </p:txBody>
      </p:sp>
      <p:sp>
        <p:nvSpPr>
          <p:cNvPr id="67" name="Arrow: Chevron 66">
            <a:extLst>
              <a:ext uri="{FF2B5EF4-FFF2-40B4-BE49-F238E27FC236}">
                <a16:creationId xmlns:a16="http://schemas.microsoft.com/office/drawing/2014/main" id="{D5AE119C-10CD-D2D5-A061-9A8B8BB2B06F}"/>
              </a:ext>
            </a:extLst>
          </p:cNvPr>
          <p:cNvSpPr/>
          <p:nvPr/>
        </p:nvSpPr>
        <p:spPr>
          <a:xfrm>
            <a:off x="6129314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flush</a:t>
            </a:r>
          </a:p>
        </p:txBody>
      </p:sp>
      <p:sp>
        <p:nvSpPr>
          <p:cNvPr id="68" name="Arrow: Chevron 67">
            <a:extLst>
              <a:ext uri="{FF2B5EF4-FFF2-40B4-BE49-F238E27FC236}">
                <a16:creationId xmlns:a16="http://schemas.microsoft.com/office/drawing/2014/main" id="{FA310DB3-BD15-42C3-DE4E-96EA105B90CD}"/>
              </a:ext>
            </a:extLst>
          </p:cNvPr>
          <p:cNvSpPr/>
          <p:nvPr/>
        </p:nvSpPr>
        <p:spPr>
          <a:xfrm>
            <a:off x="6943638" y="3474789"/>
            <a:ext cx="889000" cy="222250"/>
          </a:xfrm>
          <a:prstGeom prst="chevron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post-flush</a:t>
            </a:r>
          </a:p>
        </p:txBody>
      </p:sp>
      <p:sp>
        <p:nvSpPr>
          <p:cNvPr id="69" name="Arrow: Chevron 68">
            <a:extLst>
              <a:ext uri="{FF2B5EF4-FFF2-40B4-BE49-F238E27FC236}">
                <a16:creationId xmlns:a16="http://schemas.microsoft.com/office/drawing/2014/main" id="{2C63EE57-8496-1E85-8EEC-D2BCD18F86A7}"/>
              </a:ext>
            </a:extLst>
          </p:cNvPr>
          <p:cNvSpPr/>
          <p:nvPr/>
        </p:nvSpPr>
        <p:spPr>
          <a:xfrm>
            <a:off x="8800808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new region</a:t>
            </a:r>
          </a:p>
        </p:txBody>
      </p:sp>
      <p:sp>
        <p:nvSpPr>
          <p:cNvPr id="70" name="Arrow: Chevron 69">
            <a:extLst>
              <a:ext uri="{FF2B5EF4-FFF2-40B4-BE49-F238E27FC236}">
                <a16:creationId xmlns:a16="http://schemas.microsoft.com/office/drawing/2014/main" id="{F0E1154F-293E-E744-83C8-6C42A5121CF5}"/>
              </a:ext>
            </a:extLst>
          </p:cNvPr>
          <p:cNvSpPr/>
          <p:nvPr/>
        </p:nvSpPr>
        <p:spPr>
          <a:xfrm>
            <a:off x="9615131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1" name="Arrow: Chevron 70">
            <a:extLst>
              <a:ext uri="{FF2B5EF4-FFF2-40B4-BE49-F238E27FC236}">
                <a16:creationId xmlns:a16="http://schemas.microsoft.com/office/drawing/2014/main" id="{369C5683-FA0E-C39C-56B6-C45C15F2E4ED}"/>
              </a:ext>
            </a:extLst>
          </p:cNvPr>
          <p:cNvSpPr/>
          <p:nvPr/>
        </p:nvSpPr>
        <p:spPr>
          <a:xfrm>
            <a:off x="10429455" y="3474789"/>
            <a:ext cx="889000" cy="222250"/>
          </a:xfrm>
          <a:prstGeom prst="chevron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drawing</a:t>
            </a:r>
          </a:p>
        </p:txBody>
      </p:sp>
      <p:sp>
        <p:nvSpPr>
          <p:cNvPr id="75" name="Arrow: Chevron 74">
            <a:extLst>
              <a:ext uri="{FF2B5EF4-FFF2-40B4-BE49-F238E27FC236}">
                <a16:creationId xmlns:a16="http://schemas.microsoft.com/office/drawing/2014/main" id="{D724E35F-AEEF-722C-336D-305D92E4DF4C}"/>
              </a:ext>
            </a:extLst>
          </p:cNvPr>
          <p:cNvSpPr/>
          <p:nvPr/>
        </p:nvSpPr>
        <p:spPr>
          <a:xfrm>
            <a:off x="7752738" y="3474789"/>
            <a:ext cx="1127969" cy="222250"/>
          </a:xfrm>
          <a:prstGeom prst="chevron">
            <a:avLst/>
          </a:prstGeom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lIns="0" rIns="0" rtlCol="0" anchor="ctr"/>
          <a:lstStyle/>
          <a:p>
            <a:pPr algn="ctr"/>
            <a:r>
              <a:rPr lang="en-US" sz="105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…</a:t>
            </a:r>
          </a:p>
        </p:txBody>
      </p:sp>
      <p:graphicFrame>
        <p:nvGraphicFramePr>
          <p:cNvPr id="80" name="Diagram 79">
            <a:extLst>
              <a:ext uri="{FF2B5EF4-FFF2-40B4-BE49-F238E27FC236}">
                <a16:creationId xmlns:a16="http://schemas.microsoft.com/office/drawing/2014/main" id="{3D90564C-2F41-57A4-6E35-7426C837364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60319243"/>
              </p:ext>
            </p:extLst>
          </p:nvPr>
        </p:nvGraphicFramePr>
        <p:xfrm>
          <a:off x="6139646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E4F2EB59-BFBD-00FD-C0AC-FBAB386E382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38093810"/>
              </p:ext>
            </p:extLst>
          </p:nvPr>
        </p:nvGraphicFramePr>
        <p:xfrm>
          <a:off x="1373858" y="3790008"/>
          <a:ext cx="4906414" cy="31093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8" r:lo="rId9" r:qs="rId10" r:cs="rId11"/>
          </a:graphicData>
        </a:graphic>
      </p:graphicFrame>
    </p:spTree>
    <p:extLst>
      <p:ext uri="{BB962C8B-B14F-4D97-AF65-F5344CB8AC3E}">
        <p14:creationId xmlns:p14="http://schemas.microsoft.com/office/powerpoint/2010/main" val="956997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6042CC01-9602-7E2E-7DE6-64C7D4E403CE}"/>
              </a:ext>
            </a:extLst>
          </p:cNvPr>
          <p:cNvSpPr/>
          <p:nvPr/>
        </p:nvSpPr>
        <p:spPr>
          <a:xfrm>
            <a:off x="7417494" y="4389898"/>
            <a:ext cx="1727409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59" y="1421277"/>
            <a:ext cx="460128" cy="127945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70C8ED73-1DF2-00BE-28FF-1E7A78AF2938}"/>
              </a:ext>
            </a:extLst>
          </p:cNvPr>
          <p:cNvSpPr txBox="1"/>
          <p:nvPr/>
        </p:nvSpPr>
        <p:spPr>
          <a:xfrm>
            <a:off x="3125663" y="114698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378" idx="7"/>
            <a:endCxn id="377" idx="1"/>
          </p:cNvCxnSpPr>
          <p:nvPr/>
        </p:nvCxnSpPr>
        <p:spPr>
          <a:xfrm>
            <a:off x="5150287" y="1421277"/>
            <a:ext cx="956026" cy="317157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377" idx="3"/>
            <a:endCxn id="102" idx="0"/>
          </p:cNvCxnSpPr>
          <p:nvPr/>
        </p:nvCxnSpPr>
        <p:spPr>
          <a:xfrm rot="10800000" flipV="1">
            <a:off x="5058263" y="2098433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377" idx="7"/>
            <a:endCxn id="103" idx="0"/>
          </p:cNvCxnSpPr>
          <p:nvPr/>
        </p:nvCxnSpPr>
        <p:spPr>
          <a:xfrm>
            <a:off x="6970313" y="2098434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3"/>
            <a:endCxn id="378" idx="1"/>
          </p:cNvCxnSpPr>
          <p:nvPr/>
        </p:nvCxnSpPr>
        <p:spPr>
          <a:xfrm>
            <a:off x="548956" y="557001"/>
            <a:ext cx="3737331" cy="50427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3"/>
            <a:endCxn id="374" idx="5"/>
          </p:cNvCxnSpPr>
          <p:nvPr/>
        </p:nvCxnSpPr>
        <p:spPr>
          <a:xfrm flipV="1">
            <a:off x="548956" y="5737349"/>
            <a:ext cx="3362141" cy="66067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374" idx="3"/>
            <a:endCxn id="373" idx="5"/>
          </p:cNvCxnSpPr>
          <p:nvPr/>
        </p:nvCxnSpPr>
        <p:spPr>
          <a:xfrm rot="10800000">
            <a:off x="1914109" y="4383037"/>
            <a:ext cx="1132989" cy="99431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374" idx="7"/>
            <a:endCxn id="30" idx="5"/>
          </p:cNvCxnSpPr>
          <p:nvPr/>
        </p:nvCxnSpPr>
        <p:spPr>
          <a:xfrm flipV="1">
            <a:off x="4775097" y="5109898"/>
            <a:ext cx="3506102" cy="26745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76" idx="3"/>
            <a:endCxn id="102" idx="2"/>
          </p:cNvCxnSpPr>
          <p:nvPr/>
        </p:nvCxnSpPr>
        <p:spPr>
          <a:xfrm rot="10800000">
            <a:off x="5058262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76" idx="7"/>
            <a:endCxn id="103" idx="2"/>
          </p:cNvCxnSpPr>
          <p:nvPr/>
        </p:nvCxnSpPr>
        <p:spPr>
          <a:xfrm flipV="1">
            <a:off x="6970314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75" idx="3"/>
            <a:endCxn id="105" idx="2"/>
          </p:cNvCxnSpPr>
          <p:nvPr/>
        </p:nvCxnSpPr>
        <p:spPr>
          <a:xfrm rot="10800000">
            <a:off x="9250468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75" idx="7"/>
            <a:endCxn id="106" idx="2"/>
          </p:cNvCxnSpPr>
          <p:nvPr/>
        </p:nvCxnSpPr>
        <p:spPr>
          <a:xfrm flipV="1">
            <a:off x="11162520" y="3420735"/>
            <a:ext cx="184049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30" idx="3"/>
            <a:endCxn id="376" idx="5"/>
          </p:cNvCxnSpPr>
          <p:nvPr/>
        </p:nvCxnSpPr>
        <p:spPr>
          <a:xfrm rot="10800000">
            <a:off x="6106314" y="4383036"/>
            <a:ext cx="1311180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30" idx="7"/>
            <a:endCxn id="375" idx="5"/>
          </p:cNvCxnSpPr>
          <p:nvPr/>
        </p:nvCxnSpPr>
        <p:spPr>
          <a:xfrm flipV="1">
            <a:off x="9144903" y="4383036"/>
            <a:ext cx="1153617" cy="36686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373" idx="7"/>
            <a:endCxn id="101" idx="2"/>
          </p:cNvCxnSpPr>
          <p:nvPr/>
        </p:nvCxnSpPr>
        <p:spPr>
          <a:xfrm flipV="1">
            <a:off x="2778108" y="3420735"/>
            <a:ext cx="184051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373" idx="3"/>
            <a:endCxn id="104" idx="2"/>
          </p:cNvCxnSpPr>
          <p:nvPr/>
        </p:nvCxnSpPr>
        <p:spPr>
          <a:xfrm rot="10800000">
            <a:off x="866056" y="3420736"/>
            <a:ext cx="184052" cy="602301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-1179044" y="197001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-1179044" y="6038024"/>
            <a:ext cx="1728000" cy="720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00224DA0-4EF9-00D5-8694-0D346E18628F}"/>
              </a:ext>
            </a:extLst>
          </p:cNvPr>
          <p:cNvSpPr/>
          <p:nvPr/>
        </p:nvSpPr>
        <p:spPr>
          <a:xfrm>
            <a:off x="1050108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573BC02A-2FEA-F33B-6F75-AA8E83E44F14}"/>
              </a:ext>
            </a:extLst>
          </p:cNvPr>
          <p:cNvSpPr/>
          <p:nvPr/>
        </p:nvSpPr>
        <p:spPr>
          <a:xfrm>
            <a:off x="3047097" y="5017349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BE6FDAB0-7141-6003-6911-CD8FDC89DA83}"/>
              </a:ext>
            </a:extLst>
          </p:cNvPr>
          <p:cNvSpPr/>
          <p:nvPr/>
        </p:nvSpPr>
        <p:spPr>
          <a:xfrm>
            <a:off x="9434520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229A7E58-09C1-03AC-3F1E-2E105858CBCD}"/>
              </a:ext>
            </a:extLst>
          </p:cNvPr>
          <p:cNvSpPr/>
          <p:nvPr/>
        </p:nvSpPr>
        <p:spPr>
          <a:xfrm>
            <a:off x="5242314" y="3663036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7" name="Arrow: Left-Right 376">
            <a:extLst>
              <a:ext uri="{FF2B5EF4-FFF2-40B4-BE49-F238E27FC236}">
                <a16:creationId xmlns:a16="http://schemas.microsoft.com/office/drawing/2014/main" id="{BCB48974-9E19-05BD-8E4E-380059242433}"/>
              </a:ext>
            </a:extLst>
          </p:cNvPr>
          <p:cNvSpPr/>
          <p:nvPr/>
        </p:nvSpPr>
        <p:spPr>
          <a:xfrm>
            <a:off x="5242313" y="1738434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4AAB4CEE-D87E-C6FD-D094-9038DC7569E7}"/>
              </a:ext>
            </a:extLst>
          </p:cNvPr>
          <p:cNvSpPr/>
          <p:nvPr/>
        </p:nvSpPr>
        <p:spPr>
          <a:xfrm>
            <a:off x="3422287" y="106127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463" name="TextBox 462">
            <a:extLst>
              <a:ext uri="{FF2B5EF4-FFF2-40B4-BE49-F238E27FC236}">
                <a16:creationId xmlns:a16="http://schemas.microsoft.com/office/drawing/2014/main" id="{43F63FCF-F1B2-8F4B-A4E0-7CF0D9007EFC}"/>
              </a:ext>
            </a:extLst>
          </p:cNvPr>
          <p:cNvSpPr txBox="1"/>
          <p:nvPr/>
        </p:nvSpPr>
        <p:spPr>
          <a:xfrm>
            <a:off x="5027488" y="188517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091F1015-56A2-93A3-DEAD-A24DEDF01C71}"/>
              </a:ext>
            </a:extLst>
          </p:cNvPr>
          <p:cNvSpPr txBox="1"/>
          <p:nvPr/>
        </p:nvSpPr>
        <p:spPr>
          <a:xfrm>
            <a:off x="784835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8C8433C-8216-043D-73E0-05CEB84AA441}"/>
              </a:ext>
            </a:extLst>
          </p:cNvPr>
          <p:cNvSpPr txBox="1"/>
          <p:nvPr/>
        </p:nvSpPr>
        <p:spPr>
          <a:xfrm>
            <a:off x="5037349" y="40035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D68146F2-D51B-7791-7109-E77F380A0A80}"/>
              </a:ext>
            </a:extLst>
          </p:cNvPr>
          <p:cNvSpPr txBox="1"/>
          <p:nvPr/>
        </p:nvSpPr>
        <p:spPr>
          <a:xfrm>
            <a:off x="7161615" y="4749898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09FFC3F5-D2CA-6653-E82B-2EE93DDC6795}"/>
              </a:ext>
            </a:extLst>
          </p:cNvPr>
          <p:cNvSpPr txBox="1"/>
          <p:nvPr/>
        </p:nvSpPr>
        <p:spPr>
          <a:xfrm>
            <a:off x="9235811" y="4013756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580DC9F1-77A8-2A2B-CB29-361202138909}"/>
              </a:ext>
            </a:extLst>
          </p:cNvPr>
          <p:cNvSpPr txBox="1"/>
          <p:nvPr/>
        </p:nvSpPr>
        <p:spPr>
          <a:xfrm>
            <a:off x="5185661" y="113758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C6130480-EB3A-662B-CFB5-3B1E4BF7BAC5}"/>
              </a:ext>
            </a:extLst>
          </p:cNvPr>
          <p:cNvSpPr txBox="1"/>
          <p:nvPr/>
        </p:nvSpPr>
        <p:spPr>
          <a:xfrm>
            <a:off x="7028760" y="187457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4A7B9183-5C3B-7C72-041B-7DA40F6B031F}"/>
              </a:ext>
            </a:extLst>
          </p:cNvPr>
          <p:cNvSpPr txBox="1"/>
          <p:nvPr/>
        </p:nvSpPr>
        <p:spPr>
          <a:xfrm>
            <a:off x="2802451" y="4029651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05186061-03F2-16E4-0402-23A66E806597}"/>
              </a:ext>
            </a:extLst>
          </p:cNvPr>
          <p:cNvSpPr txBox="1"/>
          <p:nvPr/>
        </p:nvSpPr>
        <p:spPr>
          <a:xfrm>
            <a:off x="6955656" y="4039875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329C2101-7140-D3E4-3C0E-EB776986D1A7}"/>
              </a:ext>
            </a:extLst>
          </p:cNvPr>
          <p:cNvSpPr txBox="1"/>
          <p:nvPr/>
        </p:nvSpPr>
        <p:spPr>
          <a:xfrm>
            <a:off x="9144903" y="4747332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9B65A6ED-F90E-A3F8-EE59-959115A336BC}"/>
              </a:ext>
            </a:extLst>
          </p:cNvPr>
          <p:cNvSpPr txBox="1"/>
          <p:nvPr/>
        </p:nvSpPr>
        <p:spPr>
          <a:xfrm>
            <a:off x="11198257" y="4022023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5A75253E-E205-9AD2-833F-768D6B6004D4}"/>
              </a:ext>
            </a:extLst>
          </p:cNvPr>
          <p:cNvSpPr txBox="1"/>
          <p:nvPr/>
        </p:nvSpPr>
        <p:spPr>
          <a:xfrm>
            <a:off x="4820736" y="5377349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8781F7C8-70DA-2FE2-13CC-8A98AFB81AF9}"/>
              </a:ext>
            </a:extLst>
          </p:cNvPr>
          <p:cNvSpPr txBox="1"/>
          <p:nvPr/>
        </p:nvSpPr>
        <p:spPr>
          <a:xfrm>
            <a:off x="2820576" y="5383964"/>
            <a:ext cx="296624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36052116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C44BEDCC-5975-8298-1735-4F05D3B246E8}"/>
              </a:ext>
            </a:extLst>
          </p:cNvPr>
          <p:cNvCxnSpPr>
            <a:cxnSpLocks/>
            <a:stCxn id="226" idx="0"/>
            <a:endCxn id="101" idx="1"/>
          </p:cNvCxnSpPr>
          <p:nvPr/>
        </p:nvCxnSpPr>
        <p:spPr>
          <a:xfrm rot="5400000" flipH="1" flipV="1">
            <a:off x="3440968" y="475980"/>
            <a:ext cx="375354" cy="294173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F4361246-7642-982F-396A-73F65A53BA1B}"/>
              </a:ext>
            </a:extLst>
          </p:cNvPr>
          <p:cNvCxnSpPr>
            <a:cxnSpLocks/>
            <a:stCxn id="226" idx="4"/>
            <a:endCxn id="232" idx="2"/>
          </p:cNvCxnSpPr>
          <p:nvPr/>
        </p:nvCxnSpPr>
        <p:spPr>
          <a:xfrm rot="16200000" flipH="1">
            <a:off x="2309685" y="2774617"/>
            <a:ext cx="551848" cy="85566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6AC02264-4EBE-0A96-9139-2AA9BB385783}"/>
              </a:ext>
            </a:extLst>
          </p:cNvPr>
          <p:cNvCxnSpPr>
            <a:cxnSpLocks/>
            <a:stCxn id="232" idx="4"/>
            <a:endCxn id="103" idx="1"/>
          </p:cNvCxnSpPr>
          <p:nvPr/>
        </p:nvCxnSpPr>
        <p:spPr>
          <a:xfrm rot="16200000" flipH="1">
            <a:off x="4376236" y="3303579"/>
            <a:ext cx="152484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3CBC7428-63AA-ED97-BC95-E9ACEC4CAA35}"/>
              </a:ext>
            </a:extLst>
          </p:cNvPr>
          <p:cNvCxnSpPr>
            <a:cxnSpLocks/>
            <a:stCxn id="232" idx="0"/>
            <a:endCxn id="102" idx="1"/>
          </p:cNvCxnSpPr>
          <p:nvPr/>
        </p:nvCxnSpPr>
        <p:spPr>
          <a:xfrm rot="5400000" flipH="1" flipV="1">
            <a:off x="4357799" y="2340659"/>
            <a:ext cx="189359" cy="1294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4F495089-CA0C-7101-CCD2-C400D45B18C7}"/>
              </a:ext>
            </a:extLst>
          </p:cNvPr>
          <p:cNvSpPr/>
          <p:nvPr/>
        </p:nvSpPr>
        <p:spPr>
          <a:xfrm>
            <a:off x="5099515" y="136317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BFE73C68-3E24-7C23-701F-7F7A3400050F}"/>
              </a:ext>
            </a:extLst>
          </p:cNvPr>
          <p:cNvSpPr/>
          <p:nvPr/>
        </p:nvSpPr>
        <p:spPr>
          <a:xfrm>
            <a:off x="5099515" y="2497015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C9125C09-6557-9C6C-805E-0A7A6FC75287}"/>
              </a:ext>
            </a:extLst>
          </p:cNvPr>
          <p:cNvSpPr/>
          <p:nvPr/>
        </p:nvSpPr>
        <p:spPr>
          <a:xfrm>
            <a:off x="5099515" y="3630858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D0F580C9-06B4-F693-6C0E-9C6CDAE81AFF}"/>
              </a:ext>
            </a:extLst>
          </p:cNvPr>
          <p:cNvSpPr/>
          <p:nvPr/>
        </p:nvSpPr>
        <p:spPr>
          <a:xfrm>
            <a:off x="5099515" y="229329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49B5E044-7426-B85F-1C86-B25E8C9365C3}"/>
              </a:ext>
            </a:extLst>
          </p:cNvPr>
          <p:cNvSpPr/>
          <p:nvPr/>
        </p:nvSpPr>
        <p:spPr>
          <a:xfrm>
            <a:off x="5099515" y="4764701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5B53320-503C-B1A1-E3B0-5DC470A28734}"/>
              </a:ext>
            </a:extLst>
          </p:cNvPr>
          <p:cNvSpPr/>
          <p:nvPr/>
        </p:nvSpPr>
        <p:spPr>
          <a:xfrm>
            <a:off x="5099515" y="5898542"/>
            <a:ext cx="1584000" cy="792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cxnSp>
        <p:nvCxnSpPr>
          <p:cNvPr id="121" name="Connector: Elbow 120">
            <a:extLst>
              <a:ext uri="{FF2B5EF4-FFF2-40B4-BE49-F238E27FC236}">
                <a16:creationId xmlns:a16="http://schemas.microsoft.com/office/drawing/2014/main" id="{EF7CD84B-9679-1347-52F5-AAABE6C3070D}"/>
              </a:ext>
            </a:extLst>
          </p:cNvPr>
          <p:cNvCxnSpPr>
            <a:cxnSpLocks/>
            <a:stCxn id="346" idx="2"/>
            <a:endCxn id="226" idx="2"/>
          </p:cNvCxnSpPr>
          <p:nvPr/>
        </p:nvCxnSpPr>
        <p:spPr>
          <a:xfrm rot="16200000" flipH="1">
            <a:off x="-138146" y="1026604"/>
            <a:ext cx="2530526" cy="47731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9A4D8CF6-54D9-5C5D-810C-742709D5855D}"/>
              </a:ext>
            </a:extLst>
          </p:cNvPr>
          <p:cNvCxnSpPr>
            <a:cxnSpLocks/>
            <a:stCxn id="347" idx="2"/>
            <a:endCxn id="97" idx="6"/>
          </p:cNvCxnSpPr>
          <p:nvPr/>
        </p:nvCxnSpPr>
        <p:spPr>
          <a:xfrm rot="5400000">
            <a:off x="10251001" y="1188168"/>
            <a:ext cx="2911455" cy="535116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FFD1759D-4DC1-0CC9-59EA-1959F5F6B2D3}"/>
              </a:ext>
            </a:extLst>
          </p:cNvPr>
          <p:cNvCxnSpPr>
            <a:cxnSpLocks/>
            <a:stCxn id="97" idx="0"/>
            <a:endCxn id="107" idx="6"/>
          </p:cNvCxnSpPr>
          <p:nvPr/>
        </p:nvCxnSpPr>
        <p:spPr>
          <a:xfrm rot="16200000" flipV="1">
            <a:off x="8950543" y="818826"/>
            <a:ext cx="1307182" cy="208607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A63C6871-684C-F4BE-4773-2A6D6B1DB92A}"/>
              </a:ext>
            </a:extLst>
          </p:cNvPr>
          <p:cNvCxnSpPr>
            <a:cxnSpLocks/>
            <a:stCxn id="97" idx="4"/>
            <a:endCxn id="225" idx="6"/>
          </p:cNvCxnSpPr>
          <p:nvPr/>
        </p:nvCxnSpPr>
        <p:spPr>
          <a:xfrm rot="5400000">
            <a:off x="9741124" y="3633432"/>
            <a:ext cx="1232024" cy="58006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92B61D9E-6404-5493-B360-5DD9CA29115B}"/>
              </a:ext>
            </a:extLst>
          </p:cNvPr>
          <p:cNvCxnSpPr>
            <a:cxnSpLocks/>
            <a:stCxn id="323" idx="4"/>
            <a:endCxn id="106" idx="3"/>
          </p:cNvCxnSpPr>
          <p:nvPr/>
        </p:nvCxnSpPr>
        <p:spPr>
          <a:xfrm rot="5400000">
            <a:off x="7153069" y="5653924"/>
            <a:ext cx="171064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B6FBEB8-54F6-C526-DF28-C8791B9E85B9}"/>
              </a:ext>
            </a:extLst>
          </p:cNvPr>
          <p:cNvCxnSpPr>
            <a:cxnSpLocks/>
            <a:stCxn id="322" idx="4"/>
            <a:endCxn id="103" idx="3"/>
          </p:cNvCxnSpPr>
          <p:nvPr/>
        </p:nvCxnSpPr>
        <p:spPr>
          <a:xfrm rot="5400000">
            <a:off x="7150065" y="3407825"/>
            <a:ext cx="15248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FA8080F9-05EE-D57C-67F8-B1277B56FF2D}"/>
              </a:ext>
            </a:extLst>
          </p:cNvPr>
          <p:cNvCxnSpPr>
            <a:cxnSpLocks/>
            <a:stCxn id="322" idx="0"/>
            <a:endCxn id="102" idx="3"/>
          </p:cNvCxnSpPr>
          <p:nvPr/>
        </p:nvCxnSpPr>
        <p:spPr>
          <a:xfrm rot="16200000" flipV="1">
            <a:off x="7131626" y="2444904"/>
            <a:ext cx="18936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6E25B20F-2B95-4747-375B-721EF9815348}"/>
              </a:ext>
            </a:extLst>
          </p:cNvPr>
          <p:cNvCxnSpPr>
            <a:cxnSpLocks/>
            <a:stCxn id="323" idx="0"/>
            <a:endCxn id="105" idx="3"/>
          </p:cNvCxnSpPr>
          <p:nvPr/>
        </p:nvCxnSpPr>
        <p:spPr>
          <a:xfrm rot="16200000" flipV="1">
            <a:off x="7153213" y="4691004"/>
            <a:ext cx="170777" cy="111017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F154F4F8-78CF-7C48-2447-FECAD47E357A}"/>
              </a:ext>
            </a:extLst>
          </p:cNvPr>
          <p:cNvCxnSpPr>
            <a:cxnSpLocks/>
            <a:stCxn id="225" idx="0"/>
            <a:endCxn id="322" idx="6"/>
          </p:cNvCxnSpPr>
          <p:nvPr/>
        </p:nvCxnSpPr>
        <p:spPr>
          <a:xfrm rot="16200000" flipV="1">
            <a:off x="8585549" y="3453924"/>
            <a:ext cx="665103" cy="7140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E660088F-ABC7-825F-6509-AD2E8CBB8A0B}"/>
              </a:ext>
            </a:extLst>
          </p:cNvPr>
          <p:cNvCxnSpPr>
            <a:cxnSpLocks/>
            <a:stCxn id="225" idx="4"/>
            <a:endCxn id="323" idx="6"/>
          </p:cNvCxnSpPr>
          <p:nvPr/>
        </p:nvCxnSpPr>
        <p:spPr>
          <a:xfrm rot="5400000">
            <a:off x="8534395" y="4986771"/>
            <a:ext cx="792000" cy="68941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766C904F-AB37-1FCE-ADD5-1E16C37C1B32}"/>
              </a:ext>
            </a:extLst>
          </p:cNvPr>
          <p:cNvCxnSpPr>
            <a:cxnSpLocks/>
            <a:stCxn id="107" idx="4"/>
            <a:endCxn id="101" idx="3"/>
          </p:cNvCxnSpPr>
          <p:nvPr/>
        </p:nvCxnSpPr>
        <p:spPr>
          <a:xfrm rot="5400000">
            <a:off x="7148856" y="1138931"/>
            <a:ext cx="154900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74CF5528-47F2-0814-0764-4390C85C48AC}"/>
              </a:ext>
            </a:extLst>
          </p:cNvPr>
          <p:cNvCxnSpPr>
            <a:cxnSpLocks/>
            <a:stCxn id="107" idx="0"/>
            <a:endCxn id="104" idx="3"/>
          </p:cNvCxnSpPr>
          <p:nvPr/>
        </p:nvCxnSpPr>
        <p:spPr>
          <a:xfrm rot="16200000" flipV="1">
            <a:off x="7132835" y="176010"/>
            <a:ext cx="186943" cy="108558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6" name="Rectangle: Rounded Corners 345">
            <a:extLst>
              <a:ext uri="{FF2B5EF4-FFF2-40B4-BE49-F238E27FC236}">
                <a16:creationId xmlns:a16="http://schemas.microsoft.com/office/drawing/2014/main" id="{1576D262-DE94-17FD-37C3-B880D0B65D74}"/>
              </a:ext>
            </a:extLst>
          </p:cNvPr>
          <p:cNvSpPr/>
          <p:nvPr/>
        </p:nvSpPr>
        <p:spPr>
          <a:xfrm>
            <a:off x="96458" y="-792000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Serial</a:t>
            </a:r>
          </a:p>
        </p:txBody>
      </p:sp>
      <p:sp>
        <p:nvSpPr>
          <p:cNvPr id="347" name="Rectangle: Rounded Corners 346">
            <a:extLst>
              <a:ext uri="{FF2B5EF4-FFF2-40B4-BE49-F238E27FC236}">
                <a16:creationId xmlns:a16="http://schemas.microsoft.com/office/drawing/2014/main" id="{6B6DA69B-ED96-CB13-EF97-6ED6A3688616}"/>
              </a:ext>
            </a:extLst>
          </p:cNvPr>
          <p:cNvSpPr/>
          <p:nvPr/>
        </p:nvSpPr>
        <p:spPr>
          <a:xfrm>
            <a:off x="11182286" y="-792001"/>
            <a:ext cx="1584000" cy="792000"/>
          </a:xfrm>
          <a:prstGeom prst="roundRect">
            <a:avLst/>
          </a:prstGeom>
          <a:ln/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Connection : </a:t>
            </a:r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Parallel</a:t>
            </a:r>
          </a:p>
        </p:txBody>
      </p:sp>
      <p:grpSp>
        <p:nvGrpSpPr>
          <p:cNvPr id="186" name="Group 185">
            <a:extLst>
              <a:ext uri="{FF2B5EF4-FFF2-40B4-BE49-F238E27FC236}">
                <a16:creationId xmlns:a16="http://schemas.microsoft.com/office/drawing/2014/main" id="{CC3F5DB7-C232-F940-F30C-16CBFFD1B838}"/>
              </a:ext>
            </a:extLst>
          </p:cNvPr>
          <p:cNvGrpSpPr/>
          <p:nvPr/>
        </p:nvGrpSpPr>
        <p:grpSpPr>
          <a:xfrm>
            <a:off x="1824723" y="1877555"/>
            <a:ext cx="296624" cy="1326520"/>
            <a:chOff x="1824723" y="1877555"/>
            <a:chExt cx="296624" cy="1326520"/>
          </a:xfrm>
        </p:grpSpPr>
        <p:sp>
          <p:nvSpPr>
            <p:cNvPr id="464" name="TextBox 463">
              <a:extLst>
                <a:ext uri="{FF2B5EF4-FFF2-40B4-BE49-F238E27FC236}">
                  <a16:creationId xmlns:a16="http://schemas.microsoft.com/office/drawing/2014/main" id="{091F1015-56A2-93A3-DEAD-A24DEDF01C71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473" name="TextBox 472">
              <a:extLst>
                <a:ext uri="{FF2B5EF4-FFF2-40B4-BE49-F238E27FC236}">
                  <a16:creationId xmlns:a16="http://schemas.microsoft.com/office/drawing/2014/main" id="{9B65A6ED-F90E-A3F8-EE59-959115A336BC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sp>
        <p:nvSpPr>
          <p:cNvPr id="225" name="Arrow: Up-Down 224">
            <a:extLst>
              <a:ext uri="{FF2B5EF4-FFF2-40B4-BE49-F238E27FC236}">
                <a16:creationId xmlns:a16="http://schemas.microsoft.com/office/drawing/2014/main" id="{B772B153-ABEA-B7B0-4319-5264B7DC20B1}"/>
              </a:ext>
            </a:extLst>
          </p:cNvPr>
          <p:cNvSpPr/>
          <p:nvPr/>
        </p:nvSpPr>
        <p:spPr>
          <a:xfrm>
            <a:off x="8483102" y="4143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sp>
        <p:nvSpPr>
          <p:cNvPr id="226" name="Arrow: Up-Down 225">
            <a:extLst>
              <a:ext uri="{FF2B5EF4-FFF2-40B4-BE49-F238E27FC236}">
                <a16:creationId xmlns:a16="http://schemas.microsoft.com/office/drawing/2014/main" id="{5A1656AD-61E8-D9C9-0DBC-F8212BCBC9D4}"/>
              </a:ext>
            </a:extLst>
          </p:cNvPr>
          <p:cNvSpPr/>
          <p:nvPr/>
        </p:nvSpPr>
        <p:spPr>
          <a:xfrm>
            <a:off x="1365776" y="2134526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1 buffer</a:t>
            </a:r>
          </a:p>
        </p:txBody>
      </p:sp>
      <p:sp>
        <p:nvSpPr>
          <p:cNvPr id="232" name="Arrow: Up-Down 231">
            <a:extLst>
              <a:ext uri="{FF2B5EF4-FFF2-40B4-BE49-F238E27FC236}">
                <a16:creationId xmlns:a16="http://schemas.microsoft.com/office/drawing/2014/main" id="{168DDE6D-D1E6-7B55-2A23-CD0113E76329}"/>
              </a:ext>
            </a:extLst>
          </p:cNvPr>
          <p:cNvSpPr/>
          <p:nvPr/>
        </p:nvSpPr>
        <p:spPr>
          <a:xfrm>
            <a:off x="3013442" y="308237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97" name="Arrow: Up-Down 96">
            <a:extLst>
              <a:ext uri="{FF2B5EF4-FFF2-40B4-BE49-F238E27FC236}">
                <a16:creationId xmlns:a16="http://schemas.microsoft.com/office/drawing/2014/main" id="{8D2C1050-137B-56A5-44CA-E1CB1913D870}"/>
              </a:ext>
            </a:extLst>
          </p:cNvPr>
          <p:cNvSpPr/>
          <p:nvPr/>
        </p:nvSpPr>
        <p:spPr>
          <a:xfrm>
            <a:off x="9855170" y="2515454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107" name="Arrow: Up-Down 106">
            <a:extLst>
              <a:ext uri="{FF2B5EF4-FFF2-40B4-BE49-F238E27FC236}">
                <a16:creationId xmlns:a16="http://schemas.microsoft.com/office/drawing/2014/main" id="{33485C48-6BDF-71E6-52D9-A5147A9DC8A0}"/>
              </a:ext>
            </a:extLst>
          </p:cNvPr>
          <p:cNvSpPr/>
          <p:nvPr/>
        </p:nvSpPr>
        <p:spPr>
          <a:xfrm>
            <a:off x="6977097" y="812272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22" name="Arrow: Up-Down 321">
            <a:extLst>
              <a:ext uri="{FF2B5EF4-FFF2-40B4-BE49-F238E27FC236}">
                <a16:creationId xmlns:a16="http://schemas.microsoft.com/office/drawing/2014/main" id="{5C41A624-85D7-4922-DD37-CE72A9D25DFF}"/>
              </a:ext>
            </a:extLst>
          </p:cNvPr>
          <p:cNvSpPr/>
          <p:nvPr/>
        </p:nvSpPr>
        <p:spPr>
          <a:xfrm>
            <a:off x="6977097" y="3082375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23" name="Arrow: Up-Down 322">
            <a:extLst>
              <a:ext uri="{FF2B5EF4-FFF2-40B4-BE49-F238E27FC236}">
                <a16:creationId xmlns:a16="http://schemas.microsoft.com/office/drawing/2014/main" id="{77C5C231-E8F9-FB58-DA67-5D14631E459B}"/>
              </a:ext>
            </a:extLst>
          </p:cNvPr>
          <p:cNvSpPr/>
          <p:nvPr/>
        </p:nvSpPr>
        <p:spPr>
          <a:xfrm>
            <a:off x="7001687" y="5331478"/>
            <a:ext cx="1584000" cy="792000"/>
          </a:xfrm>
          <a:prstGeom prst="upDownArrow">
            <a:avLst>
              <a:gd name="adj1" fmla="val 100000"/>
              <a:gd name="adj2" fmla="val 17192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grpSp>
        <p:nvGrpSpPr>
          <p:cNvPr id="187" name="Group 186">
            <a:extLst>
              <a:ext uri="{FF2B5EF4-FFF2-40B4-BE49-F238E27FC236}">
                <a16:creationId xmlns:a16="http://schemas.microsoft.com/office/drawing/2014/main" id="{59180BA8-373A-919D-DF27-05D8ACC62D49}"/>
              </a:ext>
            </a:extLst>
          </p:cNvPr>
          <p:cNvGrpSpPr/>
          <p:nvPr/>
        </p:nvGrpSpPr>
        <p:grpSpPr>
          <a:xfrm>
            <a:off x="3462403" y="2816958"/>
            <a:ext cx="296624" cy="1326520"/>
            <a:chOff x="1824723" y="1877555"/>
            <a:chExt cx="296624" cy="1326520"/>
          </a:xfrm>
        </p:grpSpPr>
        <p:sp>
          <p:nvSpPr>
            <p:cNvPr id="188" name="TextBox 187">
              <a:extLst>
                <a:ext uri="{FF2B5EF4-FFF2-40B4-BE49-F238E27FC236}">
                  <a16:creationId xmlns:a16="http://schemas.microsoft.com/office/drawing/2014/main" id="{9EC5D9AA-52C5-BFBC-192C-2E1532977C38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89" name="TextBox 188">
              <a:extLst>
                <a:ext uri="{FF2B5EF4-FFF2-40B4-BE49-F238E27FC236}">
                  <a16:creationId xmlns:a16="http://schemas.microsoft.com/office/drawing/2014/main" id="{F67D99B5-6DB6-9D57-121A-292A9B0CAAD1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0" name="Group 189">
            <a:extLst>
              <a:ext uri="{FF2B5EF4-FFF2-40B4-BE49-F238E27FC236}">
                <a16:creationId xmlns:a16="http://schemas.microsoft.com/office/drawing/2014/main" id="{E6C8B0C3-6643-98AC-D803-9815777DA331}"/>
              </a:ext>
            </a:extLst>
          </p:cNvPr>
          <p:cNvGrpSpPr/>
          <p:nvPr/>
        </p:nvGrpSpPr>
        <p:grpSpPr>
          <a:xfrm>
            <a:off x="7793687" y="535342"/>
            <a:ext cx="296624" cy="1326520"/>
            <a:chOff x="1824723" y="1877555"/>
            <a:chExt cx="296624" cy="1326520"/>
          </a:xfrm>
        </p:grpSpPr>
        <p:sp>
          <p:nvSpPr>
            <p:cNvPr id="192" name="TextBox 191">
              <a:extLst>
                <a:ext uri="{FF2B5EF4-FFF2-40B4-BE49-F238E27FC236}">
                  <a16:creationId xmlns:a16="http://schemas.microsoft.com/office/drawing/2014/main" id="{4AC5B446-DE1D-1024-10AC-70594CEF8B0D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3" name="TextBox 192">
              <a:extLst>
                <a:ext uri="{FF2B5EF4-FFF2-40B4-BE49-F238E27FC236}">
                  <a16:creationId xmlns:a16="http://schemas.microsoft.com/office/drawing/2014/main" id="{A7AB6BB7-CC2B-EC00-5781-1F06AA793859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5" name="Group 194">
            <a:extLst>
              <a:ext uri="{FF2B5EF4-FFF2-40B4-BE49-F238E27FC236}">
                <a16:creationId xmlns:a16="http://schemas.microsoft.com/office/drawing/2014/main" id="{34ADC96B-47A6-C006-F657-4DE56D587817}"/>
              </a:ext>
            </a:extLst>
          </p:cNvPr>
          <p:cNvGrpSpPr/>
          <p:nvPr/>
        </p:nvGrpSpPr>
        <p:grpSpPr>
          <a:xfrm>
            <a:off x="7861211" y="2815114"/>
            <a:ext cx="296624" cy="1326520"/>
            <a:chOff x="1824723" y="1877555"/>
            <a:chExt cx="296624" cy="1326520"/>
          </a:xfrm>
        </p:grpSpPr>
        <p:sp>
          <p:nvSpPr>
            <p:cNvPr id="196" name="TextBox 195">
              <a:extLst>
                <a:ext uri="{FF2B5EF4-FFF2-40B4-BE49-F238E27FC236}">
                  <a16:creationId xmlns:a16="http://schemas.microsoft.com/office/drawing/2014/main" id="{54502718-3C63-1E31-735B-E12D859F2609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197" name="TextBox 196">
              <a:extLst>
                <a:ext uri="{FF2B5EF4-FFF2-40B4-BE49-F238E27FC236}">
                  <a16:creationId xmlns:a16="http://schemas.microsoft.com/office/drawing/2014/main" id="{DF181A0E-CDB7-5115-A14C-2713A5CA3AF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198" name="Group 197">
            <a:extLst>
              <a:ext uri="{FF2B5EF4-FFF2-40B4-BE49-F238E27FC236}">
                <a16:creationId xmlns:a16="http://schemas.microsoft.com/office/drawing/2014/main" id="{45101D72-DCD3-FA8B-D486-B1BA329BEE10}"/>
              </a:ext>
            </a:extLst>
          </p:cNvPr>
          <p:cNvGrpSpPr/>
          <p:nvPr/>
        </p:nvGrpSpPr>
        <p:grpSpPr>
          <a:xfrm>
            <a:off x="9338722" y="3887073"/>
            <a:ext cx="296624" cy="1326520"/>
            <a:chOff x="1824723" y="1877555"/>
            <a:chExt cx="296624" cy="1326520"/>
          </a:xfrm>
        </p:grpSpPr>
        <p:sp>
          <p:nvSpPr>
            <p:cNvPr id="200" name="TextBox 199">
              <a:extLst>
                <a:ext uri="{FF2B5EF4-FFF2-40B4-BE49-F238E27FC236}">
                  <a16:creationId xmlns:a16="http://schemas.microsoft.com/office/drawing/2014/main" id="{99643F2A-BD15-2817-0AE0-CF4921313F43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1" name="TextBox 200">
              <a:extLst>
                <a:ext uri="{FF2B5EF4-FFF2-40B4-BE49-F238E27FC236}">
                  <a16:creationId xmlns:a16="http://schemas.microsoft.com/office/drawing/2014/main" id="{7294FE89-C5EA-BB4C-BF0E-98CD059C05ED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3" name="Group 202">
            <a:extLst>
              <a:ext uri="{FF2B5EF4-FFF2-40B4-BE49-F238E27FC236}">
                <a16:creationId xmlns:a16="http://schemas.microsoft.com/office/drawing/2014/main" id="{35EED792-C421-516D-1E3B-DB0D044FC3C6}"/>
              </a:ext>
            </a:extLst>
          </p:cNvPr>
          <p:cNvGrpSpPr/>
          <p:nvPr/>
        </p:nvGrpSpPr>
        <p:grpSpPr>
          <a:xfrm>
            <a:off x="7857306" y="5064218"/>
            <a:ext cx="296624" cy="1326520"/>
            <a:chOff x="1824723" y="1877555"/>
            <a:chExt cx="296624" cy="1326520"/>
          </a:xfrm>
        </p:grpSpPr>
        <p:sp>
          <p:nvSpPr>
            <p:cNvPr id="204" name="TextBox 203">
              <a:extLst>
                <a:ext uri="{FF2B5EF4-FFF2-40B4-BE49-F238E27FC236}">
                  <a16:creationId xmlns:a16="http://schemas.microsoft.com/office/drawing/2014/main" id="{7E48058A-9E6F-02A4-DF02-2F800ABE7235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5" name="TextBox 204">
              <a:extLst>
                <a:ext uri="{FF2B5EF4-FFF2-40B4-BE49-F238E27FC236}">
                  <a16:creationId xmlns:a16="http://schemas.microsoft.com/office/drawing/2014/main" id="{3C3A66BA-B4AC-848B-8DC9-6EFF5A44133A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  <p:grpSp>
        <p:nvGrpSpPr>
          <p:cNvPr id="206" name="Group 205">
            <a:extLst>
              <a:ext uri="{FF2B5EF4-FFF2-40B4-BE49-F238E27FC236}">
                <a16:creationId xmlns:a16="http://schemas.microsoft.com/office/drawing/2014/main" id="{AC9C50CC-DBBB-8DDB-2F70-CC916D8150E9}"/>
              </a:ext>
            </a:extLst>
          </p:cNvPr>
          <p:cNvGrpSpPr/>
          <p:nvPr/>
        </p:nvGrpSpPr>
        <p:grpSpPr>
          <a:xfrm>
            <a:off x="10739284" y="2259576"/>
            <a:ext cx="296624" cy="1326520"/>
            <a:chOff x="1824723" y="1877555"/>
            <a:chExt cx="296624" cy="1326520"/>
          </a:xfrm>
        </p:grpSpPr>
        <p:sp>
          <p:nvSpPr>
            <p:cNvPr id="207" name="TextBox 206">
              <a:extLst>
                <a:ext uri="{FF2B5EF4-FFF2-40B4-BE49-F238E27FC236}">
                  <a16:creationId xmlns:a16="http://schemas.microsoft.com/office/drawing/2014/main" id="{2C275ADF-2445-7000-A443-55EFAAAEF134}"/>
                </a:ext>
              </a:extLst>
            </p:cNvPr>
            <p:cNvSpPr txBox="1"/>
            <p:nvPr/>
          </p:nvSpPr>
          <p:spPr>
            <a:xfrm>
              <a:off x="1824723" y="1877555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no</a:t>
              </a:r>
            </a:p>
          </p:txBody>
        </p:sp>
        <p:sp>
          <p:nvSpPr>
            <p:cNvPr id="208" name="TextBox 207">
              <a:extLst>
                <a:ext uri="{FF2B5EF4-FFF2-40B4-BE49-F238E27FC236}">
                  <a16:creationId xmlns:a16="http://schemas.microsoft.com/office/drawing/2014/main" id="{CC9C373B-D5C0-A533-4F87-E67FD1AEF52F}"/>
                </a:ext>
              </a:extLst>
            </p:cNvPr>
            <p:cNvSpPr txBox="1"/>
            <p:nvPr/>
          </p:nvSpPr>
          <p:spPr>
            <a:xfrm>
              <a:off x="1824723" y="2988631"/>
              <a:ext cx="296624" cy="215444"/>
            </a:xfrm>
            <a:prstGeom prst="rect">
              <a:avLst/>
            </a:prstGeom>
            <a:noFill/>
          </p:spPr>
          <p:txBody>
            <a:bodyPr vert="horz" wrap="square" lIns="0" tIns="0" rIns="0" bIns="0" numCol="1" spcCol="288000" rtlCol="0" anchor="t" anchorCtr="0">
              <a:spAutoFit/>
            </a:bodyPr>
            <a:lstStyle/>
            <a:p>
              <a:pPr algn="ctr">
                <a:spcBef>
                  <a:spcPts val="0"/>
                </a:spcBef>
                <a:spcAft>
                  <a:spcPts val="600"/>
                </a:spcAft>
              </a:pPr>
              <a:r>
                <a:rPr lang="en-US" sz="1400" b="0" i="0" spc="0" dirty="0">
                  <a:ln>
                    <a:noFill/>
                  </a:ln>
                  <a:solidFill>
                    <a:schemeClr val="tx2"/>
                  </a:solidFill>
                  <a:latin typeface="Source Sans Pro Light" charset="0"/>
                  <a:ea typeface="Source Sans Pro Light" charset="0"/>
                  <a:cs typeface="Source Sans Pro Light" charset="0"/>
                </a:rPr>
                <a:t>yes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487986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F038-45E9-D927-3C1E-44BC295DAE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5D7B427E-4073-C2EA-D4C2-BA4C59CC4064}"/>
              </a:ext>
            </a:extLst>
          </p:cNvPr>
          <p:cNvCxnSpPr>
            <a:cxnSpLocks/>
            <a:stCxn id="378" idx="3"/>
            <a:endCxn id="101" idx="0"/>
          </p:cNvCxnSpPr>
          <p:nvPr/>
        </p:nvCxnSpPr>
        <p:spPr>
          <a:xfrm rot="10800000" flipV="1">
            <a:off x="2962160" y="1428897"/>
            <a:ext cx="1227207" cy="1271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352916D1-D382-5ADE-60C2-A0A75F0CEDC5}"/>
              </a:ext>
            </a:extLst>
          </p:cNvPr>
          <p:cNvSpPr txBox="1"/>
          <p:nvPr/>
        </p:nvSpPr>
        <p:spPr>
          <a:xfrm>
            <a:off x="3575763" y="1137589"/>
            <a:ext cx="799857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0 buffer</a:t>
            </a:r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4A868C56-EA38-B71D-6DAB-DDEDCC5120CC}"/>
              </a:ext>
            </a:extLst>
          </p:cNvPr>
          <p:cNvCxnSpPr>
            <a:cxnSpLocks/>
            <a:stCxn id="378" idx="7"/>
            <a:endCxn id="103" idx="0"/>
          </p:cNvCxnSpPr>
          <p:nvPr/>
        </p:nvCxnSpPr>
        <p:spPr>
          <a:xfrm>
            <a:off x="5917366" y="1428897"/>
            <a:ext cx="1236999" cy="1271838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0F43D8D6-21F7-BAE3-9C69-BC7DB4847E15}"/>
              </a:ext>
            </a:extLst>
          </p:cNvPr>
          <p:cNvSpPr/>
          <p:nvPr/>
        </p:nvSpPr>
        <p:spPr>
          <a:xfrm>
            <a:off x="2098159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694AD508-D760-BCA6-5CF3-4F77C6AF53A6}"/>
              </a:ext>
            </a:extLst>
          </p:cNvPr>
          <p:cNvSpPr/>
          <p:nvPr/>
        </p:nvSpPr>
        <p:spPr>
          <a:xfrm>
            <a:off x="4194262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0503D9B7-F3C6-B8B5-2C8B-020368A0EA2A}"/>
              </a:ext>
            </a:extLst>
          </p:cNvPr>
          <p:cNvSpPr/>
          <p:nvPr/>
        </p:nvSpPr>
        <p:spPr>
          <a:xfrm>
            <a:off x="6290365" y="2700735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62699CBC-D300-F506-A40D-2A7ADEE5F9D6}"/>
              </a:ext>
            </a:extLst>
          </p:cNvPr>
          <p:cNvSpPr/>
          <p:nvPr/>
        </p:nvSpPr>
        <p:spPr>
          <a:xfrm>
            <a:off x="2056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0AD11061-46BC-FCFF-61CD-7AF65F26DBDA}"/>
              </a:ext>
            </a:extLst>
          </p:cNvPr>
          <p:cNvSpPr/>
          <p:nvPr/>
        </p:nvSpPr>
        <p:spPr>
          <a:xfrm>
            <a:off x="8386468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544385FC-9ECE-D0DE-9F83-A56B911ABDA0}"/>
              </a:ext>
            </a:extLst>
          </p:cNvPr>
          <p:cNvSpPr/>
          <p:nvPr/>
        </p:nvSpPr>
        <p:spPr>
          <a:xfrm>
            <a:off x="10482569" y="2700735"/>
            <a:ext cx="1728000" cy="720000"/>
          </a:xfrm>
          <a:prstGeom prst="roundRect">
            <a:avLst/>
          </a:prstGeom>
          <a:ln>
            <a:solidFill>
              <a:schemeClr val="accent4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>
                    <a:lumMod val="60000"/>
                    <a:lumOff val="40000"/>
                  </a:schemeClr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sp>
        <p:nvSpPr>
          <p:cNvPr id="378" name="Arrow: Left-Right 377">
            <a:extLst>
              <a:ext uri="{FF2B5EF4-FFF2-40B4-BE49-F238E27FC236}">
                <a16:creationId xmlns:a16="http://schemas.microsoft.com/office/drawing/2014/main" id="{155CF700-018A-24E4-72C8-0FB6DA6D293D}"/>
              </a:ext>
            </a:extLst>
          </p:cNvPr>
          <p:cNvSpPr/>
          <p:nvPr/>
        </p:nvSpPr>
        <p:spPr>
          <a:xfrm>
            <a:off x="4189366" y="1068897"/>
            <a:ext cx="1728000" cy="720000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n buffer(s)</a:t>
            </a:r>
          </a:p>
        </p:txBody>
      </p:sp>
      <p:sp>
        <p:nvSpPr>
          <p:cNvPr id="468" name="TextBox 467">
            <a:extLst>
              <a:ext uri="{FF2B5EF4-FFF2-40B4-BE49-F238E27FC236}">
                <a16:creationId xmlns:a16="http://schemas.microsoft.com/office/drawing/2014/main" id="{0D140FD1-2C8B-C196-1BB5-06FE922DE008}"/>
              </a:ext>
            </a:extLst>
          </p:cNvPr>
          <p:cNvSpPr txBox="1"/>
          <p:nvPr/>
        </p:nvSpPr>
        <p:spPr>
          <a:xfrm>
            <a:off x="6085895" y="1137589"/>
            <a:ext cx="73660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2 buffers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B8DC905C-BBC6-1CD1-63C9-1357E6EA3A54}"/>
              </a:ext>
            </a:extLst>
          </p:cNvPr>
          <p:cNvSpPr txBox="1"/>
          <p:nvPr/>
        </p:nvSpPr>
        <p:spPr>
          <a:xfrm>
            <a:off x="5168200" y="1859454"/>
            <a:ext cx="736601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dirty="0"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1 buffer</a:t>
            </a:r>
            <a:endParaRPr lang="en-US" sz="1400" b="0" i="0" spc="0" dirty="0">
              <a:ln>
                <a:noFill/>
              </a:ln>
              <a:solidFill>
                <a:schemeClr val="tx2"/>
              </a:solidFill>
              <a:latin typeface="Source Sans Pro Light" charset="0"/>
              <a:ea typeface="Source Sans Pro Light" charset="0"/>
              <a:cs typeface="Source Sans Pro Light" charset="0"/>
            </a:endParaRP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4101F69D-A413-DA30-5A5F-5B509BE5791F}"/>
              </a:ext>
            </a:extLst>
          </p:cNvPr>
          <p:cNvCxnSpPr>
            <a:stCxn id="378" idx="5"/>
            <a:endCxn id="102" idx="0"/>
          </p:cNvCxnSpPr>
          <p:nvPr/>
        </p:nvCxnSpPr>
        <p:spPr>
          <a:xfrm>
            <a:off x="5053366" y="1788897"/>
            <a:ext cx="4896" cy="911838"/>
          </a:xfrm>
          <a:prstGeom prst="straightConnector1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704900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8496C05-7E36-E387-487A-F839E1E144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Rectangle: Rounded Corners 100">
            <a:extLst>
              <a:ext uri="{FF2B5EF4-FFF2-40B4-BE49-F238E27FC236}">
                <a16:creationId xmlns:a16="http://schemas.microsoft.com/office/drawing/2014/main" id="{E65FC6EA-4686-177B-A786-DC2C95951F5B}"/>
              </a:ext>
            </a:extLst>
          </p:cNvPr>
          <p:cNvSpPr/>
          <p:nvPr/>
        </p:nvSpPr>
        <p:spPr>
          <a:xfrm>
            <a:off x="2096103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Partial</a:t>
            </a:r>
          </a:p>
        </p:txBody>
      </p:sp>
      <p:sp>
        <p:nvSpPr>
          <p:cNvPr id="102" name="Rectangle: Rounded Corners 101">
            <a:extLst>
              <a:ext uri="{FF2B5EF4-FFF2-40B4-BE49-F238E27FC236}">
                <a16:creationId xmlns:a16="http://schemas.microsoft.com/office/drawing/2014/main" id="{090CFE8F-6454-F3A2-573B-5F98589B6039}"/>
              </a:ext>
            </a:extLst>
          </p:cNvPr>
          <p:cNvSpPr/>
          <p:nvPr/>
        </p:nvSpPr>
        <p:spPr>
          <a:xfrm>
            <a:off x="4192206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Single</a:t>
            </a:r>
          </a:p>
        </p:txBody>
      </p:sp>
      <p:sp>
        <p:nvSpPr>
          <p:cNvPr id="103" name="Rectangle: Rounded Corners 102">
            <a:extLst>
              <a:ext uri="{FF2B5EF4-FFF2-40B4-BE49-F238E27FC236}">
                <a16:creationId xmlns:a16="http://schemas.microsoft.com/office/drawing/2014/main" id="{F40C5512-0F15-2C7D-CE61-A408875D4270}"/>
              </a:ext>
            </a:extLst>
          </p:cNvPr>
          <p:cNvSpPr/>
          <p:nvPr/>
        </p:nvSpPr>
        <p:spPr>
          <a:xfrm>
            <a:off x="6288309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Copy &amp; Swap</a:t>
            </a:r>
          </a:p>
        </p:txBody>
      </p:sp>
      <p:sp>
        <p:nvSpPr>
          <p:cNvPr id="104" name="Rectangle: Rounded Corners 103">
            <a:extLst>
              <a:ext uri="{FF2B5EF4-FFF2-40B4-BE49-F238E27FC236}">
                <a16:creationId xmlns:a16="http://schemas.microsoft.com/office/drawing/2014/main" id="{A377A9F4-1F4D-FBC3-5905-530B9281146E}"/>
              </a:ext>
            </a:extLst>
          </p:cNvPr>
          <p:cNvSpPr/>
          <p:nvPr/>
        </p:nvSpPr>
        <p:spPr>
          <a:xfrm>
            <a:off x="0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Direct</a:t>
            </a:r>
          </a:p>
        </p:txBody>
      </p:sp>
      <p:sp>
        <p:nvSpPr>
          <p:cNvPr id="105" name="Rectangle: Rounded Corners 104">
            <a:extLst>
              <a:ext uri="{FF2B5EF4-FFF2-40B4-BE49-F238E27FC236}">
                <a16:creationId xmlns:a16="http://schemas.microsoft.com/office/drawing/2014/main" id="{54E8E622-C173-8DC2-E404-55D07A9D2751}"/>
              </a:ext>
            </a:extLst>
          </p:cNvPr>
          <p:cNvSpPr/>
          <p:nvPr/>
        </p:nvSpPr>
        <p:spPr>
          <a:xfrm>
            <a:off x="8384412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Double</a:t>
            </a:r>
          </a:p>
        </p:txBody>
      </p:sp>
      <p:sp>
        <p:nvSpPr>
          <p:cNvPr id="106" name="Rectangle: Rounded Corners 105">
            <a:extLst>
              <a:ext uri="{FF2B5EF4-FFF2-40B4-BE49-F238E27FC236}">
                <a16:creationId xmlns:a16="http://schemas.microsoft.com/office/drawing/2014/main" id="{2DBB197D-6CDB-B9E1-0BEE-11457415AD75}"/>
              </a:ext>
            </a:extLst>
          </p:cNvPr>
          <p:cNvSpPr/>
          <p:nvPr/>
        </p:nvSpPr>
        <p:spPr>
          <a:xfrm>
            <a:off x="10480513" y="4311820"/>
            <a:ext cx="1728000" cy="720000"/>
          </a:xfrm>
          <a:prstGeom prst="roundRect">
            <a:avLst/>
          </a:prstGeom>
          <a:ln/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Swap Triple</a:t>
            </a:r>
          </a:p>
        </p:txBody>
      </p:sp>
      <p:sp>
        <p:nvSpPr>
          <p:cNvPr id="30" name="Arrow: Left-Right 29">
            <a:extLst>
              <a:ext uri="{FF2B5EF4-FFF2-40B4-BE49-F238E27FC236}">
                <a16:creationId xmlns:a16="http://schemas.microsoft.com/office/drawing/2014/main" id="{89E72019-1F27-A6FD-1CA5-CDBFFD58B234}"/>
              </a:ext>
            </a:extLst>
          </p:cNvPr>
          <p:cNvSpPr/>
          <p:nvPr/>
        </p:nvSpPr>
        <p:spPr>
          <a:xfrm>
            <a:off x="7371580" y="2071270"/>
            <a:ext cx="1727409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Display can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change its source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buffer address</a:t>
            </a:r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2162A338-10D2-2261-974A-C58F035B2349}"/>
              </a:ext>
            </a:extLst>
          </p:cNvPr>
          <p:cNvCxnSpPr>
            <a:cxnSpLocks/>
            <a:stCxn id="374" idx="3"/>
            <a:endCxn id="373" idx="1"/>
          </p:cNvCxnSpPr>
          <p:nvPr/>
        </p:nvCxnSpPr>
        <p:spPr>
          <a:xfrm rot="10800000" flipV="1">
            <a:off x="1868195" y="1778565"/>
            <a:ext cx="1132989" cy="1088202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4827B9F-2B5E-E53D-4BD8-12990D2DC78F}"/>
              </a:ext>
            </a:extLst>
          </p:cNvPr>
          <p:cNvCxnSpPr>
            <a:cxnSpLocks/>
            <a:stCxn id="374" idx="7"/>
            <a:endCxn id="30" idx="1"/>
          </p:cNvCxnSpPr>
          <p:nvPr/>
        </p:nvCxnSpPr>
        <p:spPr>
          <a:xfrm>
            <a:off x="4729183" y="1778565"/>
            <a:ext cx="3506102" cy="292705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245C8C6D-A8AD-54E5-8B4B-3EE172CCA34B}"/>
              </a:ext>
            </a:extLst>
          </p:cNvPr>
          <p:cNvCxnSpPr>
            <a:cxnSpLocks/>
            <a:stCxn id="376" idx="3"/>
            <a:endCxn id="102" idx="0"/>
          </p:cNvCxnSpPr>
          <p:nvPr/>
        </p:nvCxnSpPr>
        <p:spPr>
          <a:xfrm rot="10800000" flipV="1">
            <a:off x="5056206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4" name="Connector: Elbow 193">
            <a:extLst>
              <a:ext uri="{FF2B5EF4-FFF2-40B4-BE49-F238E27FC236}">
                <a16:creationId xmlns:a16="http://schemas.microsoft.com/office/drawing/2014/main" id="{DC52333A-36D6-EC56-8862-937B50289A3A}"/>
              </a:ext>
            </a:extLst>
          </p:cNvPr>
          <p:cNvCxnSpPr>
            <a:cxnSpLocks/>
            <a:stCxn id="376" idx="7"/>
            <a:endCxn id="103" idx="0"/>
          </p:cNvCxnSpPr>
          <p:nvPr/>
        </p:nvCxnSpPr>
        <p:spPr>
          <a:xfrm>
            <a:off x="6924400" y="3260761"/>
            <a:ext cx="227909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432674B4-8CB2-5768-AC43-649822860DD3}"/>
              </a:ext>
            </a:extLst>
          </p:cNvPr>
          <p:cNvCxnSpPr>
            <a:cxnSpLocks/>
            <a:stCxn id="375" idx="3"/>
            <a:endCxn id="105" idx="0"/>
          </p:cNvCxnSpPr>
          <p:nvPr/>
        </p:nvCxnSpPr>
        <p:spPr>
          <a:xfrm rot="10800000" flipV="1">
            <a:off x="9248412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9611FAAD-60A8-C5EA-5DA2-B18164557B34}"/>
              </a:ext>
            </a:extLst>
          </p:cNvPr>
          <p:cNvCxnSpPr>
            <a:cxnSpLocks/>
            <a:stCxn id="375" idx="7"/>
            <a:endCxn id="106" idx="0"/>
          </p:cNvCxnSpPr>
          <p:nvPr/>
        </p:nvCxnSpPr>
        <p:spPr>
          <a:xfrm>
            <a:off x="11116606" y="3260761"/>
            <a:ext cx="227907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C5A48454-BB09-EFE0-7D79-A0261BCAE488}"/>
              </a:ext>
            </a:extLst>
          </p:cNvPr>
          <p:cNvCxnSpPr>
            <a:cxnSpLocks/>
            <a:stCxn id="30" idx="3"/>
            <a:endCxn id="376" idx="1"/>
          </p:cNvCxnSpPr>
          <p:nvPr/>
        </p:nvCxnSpPr>
        <p:spPr>
          <a:xfrm rot="10800000" flipV="1">
            <a:off x="6060400" y="2465263"/>
            <a:ext cx="1311180" cy="401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8F45121B-64C1-47FB-A3CB-EE7A48B6F851}"/>
              </a:ext>
            </a:extLst>
          </p:cNvPr>
          <p:cNvCxnSpPr>
            <a:cxnSpLocks/>
            <a:stCxn id="30" idx="7"/>
            <a:endCxn id="375" idx="1"/>
          </p:cNvCxnSpPr>
          <p:nvPr/>
        </p:nvCxnSpPr>
        <p:spPr>
          <a:xfrm>
            <a:off x="9098989" y="2465264"/>
            <a:ext cx="1153617" cy="401503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Connector: Elbow 226">
            <a:extLst>
              <a:ext uri="{FF2B5EF4-FFF2-40B4-BE49-F238E27FC236}">
                <a16:creationId xmlns:a16="http://schemas.microsoft.com/office/drawing/2014/main" id="{CFDA01C7-CF54-1431-A94F-A5A9FD54FE54}"/>
              </a:ext>
            </a:extLst>
          </p:cNvPr>
          <p:cNvCxnSpPr>
            <a:cxnSpLocks/>
            <a:stCxn id="373" idx="7"/>
            <a:endCxn id="101" idx="0"/>
          </p:cNvCxnSpPr>
          <p:nvPr/>
        </p:nvCxnSpPr>
        <p:spPr>
          <a:xfrm>
            <a:off x="2732194" y="3260761"/>
            <a:ext cx="227909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CD08044-6B4B-162F-D7F0-A64158A9248F}"/>
              </a:ext>
            </a:extLst>
          </p:cNvPr>
          <p:cNvCxnSpPr>
            <a:cxnSpLocks/>
            <a:stCxn id="373" idx="3"/>
            <a:endCxn id="104" idx="0"/>
          </p:cNvCxnSpPr>
          <p:nvPr/>
        </p:nvCxnSpPr>
        <p:spPr>
          <a:xfrm rot="10800000" flipV="1">
            <a:off x="864000" y="3260760"/>
            <a:ext cx="140194" cy="1051059"/>
          </a:xfrm>
          <a:prstGeom prst="bentConnector2">
            <a:avLst/>
          </a:prstGeom>
          <a:ln w="190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Arrow: Left-Right 372">
            <a:extLst>
              <a:ext uri="{FF2B5EF4-FFF2-40B4-BE49-F238E27FC236}">
                <a16:creationId xmlns:a16="http://schemas.microsoft.com/office/drawing/2014/main" id="{CECF962D-7DCC-BA70-D27A-12A2E1DC1467}"/>
              </a:ext>
            </a:extLst>
          </p:cNvPr>
          <p:cNvSpPr/>
          <p:nvPr/>
        </p:nvSpPr>
        <p:spPr>
          <a:xfrm>
            <a:off x="1004194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a partial buffer</a:t>
            </a:r>
          </a:p>
        </p:txBody>
      </p:sp>
      <p:sp>
        <p:nvSpPr>
          <p:cNvPr id="374" name="Arrow: Left-Right 373">
            <a:extLst>
              <a:ext uri="{FF2B5EF4-FFF2-40B4-BE49-F238E27FC236}">
                <a16:creationId xmlns:a16="http://schemas.microsoft.com/office/drawing/2014/main" id="{8AD3AE9B-880D-71B9-2348-1027A6C254E5}"/>
              </a:ext>
            </a:extLst>
          </p:cNvPr>
          <p:cNvSpPr/>
          <p:nvPr/>
        </p:nvSpPr>
        <p:spPr>
          <a:xfrm>
            <a:off x="3001183" y="1384571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2 buffers</a:t>
            </a:r>
          </a:p>
        </p:txBody>
      </p:sp>
      <p:sp>
        <p:nvSpPr>
          <p:cNvPr id="375" name="Arrow: Left-Right 374">
            <a:extLst>
              <a:ext uri="{FF2B5EF4-FFF2-40B4-BE49-F238E27FC236}">
                <a16:creationId xmlns:a16="http://schemas.microsoft.com/office/drawing/2014/main" id="{F5CD0EDD-4DC5-281B-D555-6F7F7092AF79}"/>
              </a:ext>
            </a:extLst>
          </p:cNvPr>
          <p:cNvSpPr/>
          <p:nvPr/>
        </p:nvSpPr>
        <p:spPr>
          <a:xfrm>
            <a:off x="9388606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376" name="Arrow: Left-Right 375">
            <a:extLst>
              <a:ext uri="{FF2B5EF4-FFF2-40B4-BE49-F238E27FC236}">
                <a16:creationId xmlns:a16="http://schemas.microsoft.com/office/drawing/2014/main" id="{57668BA7-7304-84B9-5436-413311F7BAF5}"/>
              </a:ext>
            </a:extLst>
          </p:cNvPr>
          <p:cNvSpPr/>
          <p:nvPr/>
        </p:nvSpPr>
        <p:spPr>
          <a:xfrm>
            <a:off x="5196400" y="2866767"/>
            <a:ext cx="1728000" cy="787987"/>
          </a:xfrm>
          <a:prstGeom prst="leftRightArrow">
            <a:avLst>
              <a:gd name="adj1" fmla="val 100000"/>
              <a:gd name="adj2" fmla="val 28824"/>
            </a:avLst>
          </a:prstGeom>
          <a:ln>
            <a:headEnd type="none" w="med" len="med"/>
            <a:tailEnd type="none" w="med" len="med"/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lIns="0" tIns="0" rIns="0" bIns="0"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Available RAM</a:t>
            </a:r>
          </a:p>
          <a:p>
            <a:pPr algn="ctr"/>
            <a:r>
              <a:rPr lang="en-US" sz="1400" dirty="0">
                <a:solidFill>
                  <a:schemeClr val="tx1"/>
                </a:solidFill>
              </a:rPr>
              <a:t>for 3 buffers</a:t>
            </a:r>
          </a:p>
        </p:txBody>
      </p:sp>
      <p:sp>
        <p:nvSpPr>
          <p:cNvPr id="464" name="TextBox 463">
            <a:extLst>
              <a:ext uri="{FF2B5EF4-FFF2-40B4-BE49-F238E27FC236}">
                <a16:creationId xmlns:a16="http://schemas.microsoft.com/office/drawing/2014/main" id="{17BCC528-E9A2-CDC0-FDBD-D60DD2C4DAD0}"/>
              </a:ext>
            </a:extLst>
          </p:cNvPr>
          <p:cNvSpPr txBox="1"/>
          <p:nvPr/>
        </p:nvSpPr>
        <p:spPr>
          <a:xfrm>
            <a:off x="738921" y="302608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5968EFFA-7598-0F04-B72C-88F26C7ADF4A}"/>
              </a:ext>
            </a:extLst>
          </p:cNvPr>
          <p:cNvSpPr txBox="1"/>
          <p:nvPr/>
        </p:nvSpPr>
        <p:spPr>
          <a:xfrm>
            <a:off x="4991435" y="304624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2A259C06-59E4-987D-B911-29288C1EB39A}"/>
              </a:ext>
            </a:extLst>
          </p:cNvPr>
          <p:cNvSpPr txBox="1"/>
          <p:nvPr/>
        </p:nvSpPr>
        <p:spPr>
          <a:xfrm>
            <a:off x="7115701" y="2229476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67" name="TextBox 466">
            <a:extLst>
              <a:ext uri="{FF2B5EF4-FFF2-40B4-BE49-F238E27FC236}">
                <a16:creationId xmlns:a16="http://schemas.microsoft.com/office/drawing/2014/main" id="{585776DD-A6E2-B2AC-BF99-E3E2D336D43F}"/>
              </a:ext>
            </a:extLst>
          </p:cNvPr>
          <p:cNvSpPr txBox="1"/>
          <p:nvPr/>
        </p:nvSpPr>
        <p:spPr>
          <a:xfrm>
            <a:off x="9189897" y="3035129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  <p:sp>
        <p:nvSpPr>
          <p:cNvPr id="470" name="TextBox 469">
            <a:extLst>
              <a:ext uri="{FF2B5EF4-FFF2-40B4-BE49-F238E27FC236}">
                <a16:creationId xmlns:a16="http://schemas.microsoft.com/office/drawing/2014/main" id="{9C2D2BC6-923B-FE75-87CF-8B67450F659B}"/>
              </a:ext>
            </a:extLst>
          </p:cNvPr>
          <p:cNvSpPr txBox="1"/>
          <p:nvPr/>
        </p:nvSpPr>
        <p:spPr>
          <a:xfrm>
            <a:off x="2756537" y="3017733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46397B65-A68D-B28C-C1F7-FD16B412E3BD}"/>
              </a:ext>
            </a:extLst>
          </p:cNvPr>
          <p:cNvSpPr txBox="1"/>
          <p:nvPr/>
        </p:nvSpPr>
        <p:spPr>
          <a:xfrm>
            <a:off x="6909742" y="300654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2" name="TextBox 471">
            <a:extLst>
              <a:ext uri="{FF2B5EF4-FFF2-40B4-BE49-F238E27FC236}">
                <a16:creationId xmlns:a16="http://schemas.microsoft.com/office/drawing/2014/main" id="{7AD68D03-AEAA-7E63-DE3D-243BBD032226}"/>
              </a:ext>
            </a:extLst>
          </p:cNvPr>
          <p:cNvSpPr txBox="1"/>
          <p:nvPr/>
        </p:nvSpPr>
        <p:spPr>
          <a:xfrm>
            <a:off x="9098989" y="2232284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3" name="TextBox 472">
            <a:extLst>
              <a:ext uri="{FF2B5EF4-FFF2-40B4-BE49-F238E27FC236}">
                <a16:creationId xmlns:a16="http://schemas.microsoft.com/office/drawing/2014/main" id="{2C38EEA3-1FB1-5AE4-4A8E-1A130D9C3862}"/>
              </a:ext>
            </a:extLst>
          </p:cNvPr>
          <p:cNvSpPr txBox="1"/>
          <p:nvPr/>
        </p:nvSpPr>
        <p:spPr>
          <a:xfrm>
            <a:off x="11152343" y="3026082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5" name="TextBox 474">
            <a:extLst>
              <a:ext uri="{FF2B5EF4-FFF2-40B4-BE49-F238E27FC236}">
                <a16:creationId xmlns:a16="http://schemas.microsoft.com/office/drawing/2014/main" id="{C51B25BF-F79C-3F6F-18BA-9B5770652714}"/>
              </a:ext>
            </a:extLst>
          </p:cNvPr>
          <p:cNvSpPr txBox="1"/>
          <p:nvPr/>
        </p:nvSpPr>
        <p:spPr>
          <a:xfrm>
            <a:off x="4774822" y="154277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yes</a:t>
            </a:r>
          </a:p>
        </p:txBody>
      </p:sp>
      <p:sp>
        <p:nvSpPr>
          <p:cNvPr id="477" name="TextBox 476">
            <a:extLst>
              <a:ext uri="{FF2B5EF4-FFF2-40B4-BE49-F238E27FC236}">
                <a16:creationId xmlns:a16="http://schemas.microsoft.com/office/drawing/2014/main" id="{96B0FEDD-8657-5CC0-E9E9-4213C8378A12}"/>
              </a:ext>
            </a:extLst>
          </p:cNvPr>
          <p:cNvSpPr txBox="1"/>
          <p:nvPr/>
        </p:nvSpPr>
        <p:spPr>
          <a:xfrm>
            <a:off x="2774662" y="1535537"/>
            <a:ext cx="296624" cy="235788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l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no</a:t>
            </a:r>
          </a:p>
        </p:txBody>
      </p:sp>
    </p:spTree>
    <p:extLst>
      <p:ext uri="{BB962C8B-B14F-4D97-AF65-F5344CB8AC3E}">
        <p14:creationId xmlns:p14="http://schemas.microsoft.com/office/powerpoint/2010/main" val="25872497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288833" y="2620034"/>
            <a:ext cx="2974110" cy="184746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3259801" y="2881291"/>
            <a:ext cx="2136710" cy="132494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  <a:p>
            <a:pPr algn="ctr"/>
            <a:endParaRPr lang="en-US" sz="1400" dirty="0">
              <a:solidFill>
                <a:schemeClr val="tx2"/>
              </a:solidFill>
              <a:latin typeface="Source Sans Pro Light" panose="020B0403030403020204" pitchFamily="34" charset="77"/>
              <a:ea typeface="Source Sans Pro" panose="020B0503030403020204" pitchFamily="34" charset="0"/>
            </a:endParaRPr>
          </a:p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Width * Height * BPP / 8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5396511" y="3543764"/>
            <a:ext cx="892322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5726852" y="3468928"/>
            <a:ext cx="148324" cy="190263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4608698" y="2302602"/>
            <a:ext cx="2467948" cy="2332653"/>
          </a:xfrm>
          <a:prstGeom prst="arc">
            <a:avLst>
              <a:gd name="adj1" fmla="val 12164897"/>
              <a:gd name="adj2" fmla="val 8926227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273B705B-9C52-357F-464D-16B1DCE0FF82}"/>
              </a:ext>
            </a:extLst>
          </p:cNvPr>
          <p:cNvSpPr txBox="1"/>
          <p:nvPr/>
        </p:nvSpPr>
        <p:spPr>
          <a:xfrm>
            <a:off x="798630" y="3447362"/>
            <a:ext cx="1568742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A384BD9-C515-4660-EFC0-AA20065EFF47}"/>
              </a:ext>
            </a:extLst>
          </p:cNvPr>
          <p:cNvCxnSpPr/>
          <p:nvPr/>
        </p:nvCxnSpPr>
        <p:spPr>
          <a:xfrm>
            <a:off x="2532542" y="3562366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44278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75866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125043"/>
              <a:gd name="adj2" fmla="val 9150824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33508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96404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86391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48648" y="2167181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61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1909791"/>
              <a:gd name="adj2" fmla="val 9248421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2" name="TextBox 1">
            <a:extLst>
              <a:ext uri="{FF2B5EF4-FFF2-40B4-BE49-F238E27FC236}">
                <a16:creationId xmlns:a16="http://schemas.microsoft.com/office/drawing/2014/main" id="{DA8DCD39-EBF3-014D-82C4-C5529F107777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531A6B53-51DD-18D3-7C28-73C71F2DA8A6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126407F5-BD51-821F-43C9-00B9709F827C}"/>
              </a:ext>
            </a:extLst>
          </p:cNvPr>
          <p:cNvSpPr txBox="1"/>
          <p:nvPr/>
        </p:nvSpPr>
        <p:spPr>
          <a:xfrm>
            <a:off x="3800367" y="4307531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D22EAD7C-77C6-1F4B-691C-E320CCBA0B66}"/>
              </a:ext>
            </a:extLst>
          </p:cNvPr>
          <p:cNvSpPr/>
          <p:nvPr/>
        </p:nvSpPr>
        <p:spPr>
          <a:xfrm flipV="1">
            <a:off x="2591182" y="3288533"/>
            <a:ext cx="4645856" cy="999798"/>
          </a:xfrm>
          <a:prstGeom prst="arc">
            <a:avLst>
              <a:gd name="adj1" fmla="val 10929914"/>
              <a:gd name="adj2" fmla="val 21541805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533709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57381" y="2159306"/>
            <a:ext cx="32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177928" y="215930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6941878" y="272274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1942002" y="2935077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Memory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6260165" y="343936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6513325" y="338201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4" name="Arc 3">
            <a:extLst>
              <a:ext uri="{FF2B5EF4-FFF2-40B4-BE49-F238E27FC236}">
                <a16:creationId xmlns:a16="http://schemas.microsoft.com/office/drawing/2014/main" id="{6B8D8C81-A6F8-CF03-269D-D5445F2E07C7}"/>
              </a:ext>
            </a:extLst>
          </p:cNvPr>
          <p:cNvSpPr/>
          <p:nvPr/>
        </p:nvSpPr>
        <p:spPr>
          <a:xfrm>
            <a:off x="2484408" y="2556600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D4E17C7-FD5B-EEB8-4428-62D77D76F53B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29C42295-6F9A-058D-AB9B-0FEF27C7DC58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72977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88119" y="2145535"/>
            <a:ext cx="504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4863" y="2145536"/>
            <a:ext cx="4320000" cy="25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96150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972609" y="2915900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</a:t>
            </a: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14602117-C629-F566-8BBB-4CAA62B083BE}"/>
              </a:ext>
            </a:extLst>
          </p:cNvPr>
          <p:cNvSpPr>
            <a:spLocks noChangeAspect="1"/>
          </p:cNvSpPr>
          <p:nvPr/>
        </p:nvSpPr>
        <p:spPr>
          <a:xfrm>
            <a:off x="3463239" y="3124761"/>
            <a:ext cx="659970" cy="623790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3FAE8C18-2985-2E71-6B8F-5B68E0AA2ADA}"/>
              </a:ext>
            </a:extLst>
          </p:cNvPr>
          <p:cNvSpPr txBox="1"/>
          <p:nvPr/>
        </p:nvSpPr>
        <p:spPr>
          <a:xfrm>
            <a:off x="3081171" y="3998004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3D467BE-EAAE-BEDA-31FB-692C905BBC9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134FA24-6B30-7B71-859F-2762DE0E1003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Arc 5">
            <a:extLst>
              <a:ext uri="{FF2B5EF4-FFF2-40B4-BE49-F238E27FC236}">
                <a16:creationId xmlns:a16="http://schemas.microsoft.com/office/drawing/2014/main" id="{742B6BE4-1589-4151-5B25-BD1307114AEF}"/>
              </a:ext>
            </a:extLst>
          </p:cNvPr>
          <p:cNvSpPr/>
          <p:nvPr/>
        </p:nvSpPr>
        <p:spPr>
          <a:xfrm>
            <a:off x="4564253" y="2547319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6278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670207" y="2185647"/>
            <a:ext cx="504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7098803" y="2185647"/>
            <a:ext cx="4320000" cy="342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58813" y="2708978"/>
            <a:ext cx="2279239" cy="14158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7416641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5749586" y="315956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3847241" y="292435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6512172" y="341341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6831045" y="333386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2D602AE7-0E9D-5DE3-055C-6D70D35F7389}"/>
              </a:ext>
            </a:extLst>
          </p:cNvPr>
          <p:cNvCxnSpPr/>
          <p:nvPr/>
        </p:nvCxnSpPr>
        <p:spPr>
          <a:xfrm>
            <a:off x="8177100" y="3425591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CAF8A7D-C69E-3F8B-CFA8-B2A81AEA78A2}"/>
              </a:ext>
            </a:extLst>
          </p:cNvPr>
          <p:cNvCxnSpPr>
            <a:cxnSpLocks/>
          </p:cNvCxnSpPr>
          <p:nvPr/>
        </p:nvCxnSpPr>
        <p:spPr>
          <a:xfrm flipV="1">
            <a:off x="8430260" y="3368240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46E57B75-70B0-F647-D712-A75871947801}"/>
              </a:ext>
            </a:extLst>
          </p:cNvPr>
          <p:cNvSpPr/>
          <p:nvPr/>
        </p:nvSpPr>
        <p:spPr>
          <a:xfrm>
            <a:off x="1898997" y="2920946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3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7CCD8170-7E6D-115B-6FCD-FA491B6FDE14}"/>
              </a:ext>
            </a:extLst>
          </p:cNvPr>
          <p:cNvSpPr/>
          <p:nvPr/>
        </p:nvSpPr>
        <p:spPr>
          <a:xfrm>
            <a:off x="2926686" y="4201003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21" name="Arc 20">
            <a:extLst>
              <a:ext uri="{FF2B5EF4-FFF2-40B4-BE49-F238E27FC236}">
                <a16:creationId xmlns:a16="http://schemas.microsoft.com/office/drawing/2014/main" id="{618D0302-BE83-655A-FD0E-9D0609829D77}"/>
              </a:ext>
            </a:extLst>
          </p:cNvPr>
          <p:cNvSpPr>
            <a:spLocks noChangeAspect="1"/>
          </p:cNvSpPr>
          <p:nvPr/>
        </p:nvSpPr>
        <p:spPr>
          <a:xfrm>
            <a:off x="3298565" y="3576581"/>
            <a:ext cx="914850" cy="864697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09B0B8FB-9440-F064-AFA4-8481D68F3B58}"/>
              </a:ext>
            </a:extLst>
          </p:cNvPr>
          <p:cNvSpPr txBox="1"/>
          <p:nvPr/>
        </p:nvSpPr>
        <p:spPr>
          <a:xfrm>
            <a:off x="3134605" y="3950457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6B1DF224-5305-7889-B693-5CD08BEF03FA}"/>
              </a:ext>
            </a:extLst>
          </p:cNvPr>
          <p:cNvSpPr txBox="1"/>
          <p:nvPr/>
        </p:nvSpPr>
        <p:spPr>
          <a:xfrm>
            <a:off x="233306" y="328853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4" name="Straight Arrow Connector 3">
            <a:extLst>
              <a:ext uri="{FF2B5EF4-FFF2-40B4-BE49-F238E27FC236}">
                <a16:creationId xmlns:a16="http://schemas.microsoft.com/office/drawing/2014/main" id="{B55278FC-E7C4-B704-F152-0A9D0DF5404C}"/>
              </a:ext>
            </a:extLst>
          </p:cNvPr>
          <p:cNvCxnSpPr/>
          <p:nvPr/>
        </p:nvCxnSpPr>
        <p:spPr>
          <a:xfrm>
            <a:off x="1185921" y="3434715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Arc 4">
            <a:extLst>
              <a:ext uri="{FF2B5EF4-FFF2-40B4-BE49-F238E27FC236}">
                <a16:creationId xmlns:a16="http://schemas.microsoft.com/office/drawing/2014/main" id="{6DBFC683-B0DA-FB1E-0E7F-B3117DEEAEF2}"/>
              </a:ext>
            </a:extLst>
          </p:cNvPr>
          <p:cNvSpPr/>
          <p:nvPr/>
        </p:nvSpPr>
        <p:spPr>
          <a:xfrm>
            <a:off x="4448759" y="2519585"/>
            <a:ext cx="5061219" cy="1787652"/>
          </a:xfrm>
          <a:prstGeom prst="arc">
            <a:avLst>
              <a:gd name="adj1" fmla="val 11425362"/>
              <a:gd name="adj2" fmla="val 10286630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5666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>
            <a:extLst>
              <a:ext uri="{FF2B5EF4-FFF2-40B4-BE49-F238E27FC236}">
                <a16:creationId xmlns:a16="http://schemas.microsoft.com/office/drawing/2014/main" id="{64AD43B7-23E8-6DBF-53B4-D516396CBA62}"/>
              </a:ext>
            </a:extLst>
          </p:cNvPr>
          <p:cNvSpPr/>
          <p:nvPr/>
        </p:nvSpPr>
        <p:spPr>
          <a:xfrm>
            <a:off x="1583567" y="2108281"/>
            <a:ext cx="324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MCU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D80A1C3-DC8A-ADFF-8382-C05410AF9436}"/>
              </a:ext>
            </a:extLst>
          </p:cNvPr>
          <p:cNvSpPr/>
          <p:nvPr/>
        </p:nvSpPr>
        <p:spPr>
          <a:xfrm>
            <a:off x="5208252" y="2108281"/>
            <a:ext cx="6120000" cy="2880000"/>
          </a:xfrm>
          <a:prstGeom prst="rect">
            <a:avLst/>
          </a:prstGeom>
          <a:ln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b" anchorCtr="0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Display module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FED50E9-4666-827D-A26D-B1C27D6DCC8C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4" t="45307" r="13825" b="13196"/>
          <a:stretch/>
        </p:blipFill>
        <p:spPr>
          <a:xfrm>
            <a:off x="8836781" y="2722748"/>
            <a:ext cx="2279239" cy="1415820"/>
          </a:xfrm>
          <a:prstGeom prst="rect">
            <a:avLst/>
          </a:prstGeom>
          <a:ln w="25400">
            <a:tailEnd type="stealth" w="lg" len="lg"/>
          </a:ln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1A2856C8-2CFE-CD28-F430-C4BAB5AC7E97}"/>
              </a:ext>
            </a:extLst>
          </p:cNvPr>
          <p:cNvSpPr/>
          <p:nvPr/>
        </p:nvSpPr>
        <p:spPr>
          <a:xfrm>
            <a:off x="6515452" y="2922965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Front buffer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2EAEBA0-CC84-B4FA-2E32-89A6CD4415DA}"/>
              </a:ext>
            </a:extLst>
          </p:cNvPr>
          <p:cNvCxnSpPr>
            <a:stCxn id="9" idx="3"/>
            <a:endCxn id="8" idx="1"/>
          </p:cNvCxnSpPr>
          <p:nvPr/>
        </p:nvCxnSpPr>
        <p:spPr>
          <a:xfrm>
            <a:off x="8152941" y="3430658"/>
            <a:ext cx="683840" cy="1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4E61ECF-86F3-86F3-3684-3341060CF69F}"/>
              </a:ext>
            </a:extLst>
          </p:cNvPr>
          <p:cNvCxnSpPr>
            <a:cxnSpLocks/>
          </p:cNvCxnSpPr>
          <p:nvPr/>
        </p:nvCxnSpPr>
        <p:spPr>
          <a:xfrm flipV="1">
            <a:off x="8406101" y="3373307"/>
            <a:ext cx="113670" cy="145810"/>
          </a:xfrm>
          <a:prstGeom prst="line">
            <a:avLst/>
          </a:prstGeom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0" name="Arc 9">
            <a:extLst>
              <a:ext uri="{FF2B5EF4-FFF2-40B4-BE49-F238E27FC236}">
                <a16:creationId xmlns:a16="http://schemas.microsoft.com/office/drawing/2014/main" id="{070CE625-638E-D085-FAEA-696B711BC3C5}"/>
              </a:ext>
            </a:extLst>
          </p:cNvPr>
          <p:cNvSpPr/>
          <p:nvPr/>
        </p:nvSpPr>
        <p:spPr>
          <a:xfrm>
            <a:off x="7549193" y="2479481"/>
            <a:ext cx="1891337" cy="1787652"/>
          </a:xfrm>
          <a:prstGeom prst="arc">
            <a:avLst>
              <a:gd name="adj1" fmla="val 12089537"/>
              <a:gd name="adj2" fmla="val 9443102"/>
            </a:avLst>
          </a:prstGeom>
          <a:ln w="25400">
            <a:tailEnd type="stealth" w="lg" len="lg"/>
          </a:ln>
        </p:spPr>
        <p:style>
          <a:lnRef idx="1">
            <a:schemeClr val="accent5"/>
          </a:lnRef>
          <a:fillRef idx="0">
            <a:schemeClr val="accent5"/>
          </a:fillRef>
          <a:effectRef idx="0">
            <a:schemeClr val="accent5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E9CF8DD-BEBD-03CC-60A2-FB1191005967}"/>
              </a:ext>
            </a:extLst>
          </p:cNvPr>
          <p:cNvSpPr/>
          <p:nvPr/>
        </p:nvSpPr>
        <p:spPr>
          <a:xfrm>
            <a:off x="5499706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LCDC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F79704A7-1530-628C-D595-3F2FEF1E99C5}"/>
              </a:ext>
            </a:extLst>
          </p:cNvPr>
          <p:cNvSpPr/>
          <p:nvPr/>
        </p:nvSpPr>
        <p:spPr>
          <a:xfrm>
            <a:off x="3832651" y="3173335"/>
            <a:ext cx="762586" cy="507693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SPI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5049CB4-0DDB-CE65-2175-D46A619BA7B2}"/>
              </a:ext>
            </a:extLst>
          </p:cNvPr>
          <p:cNvSpPr/>
          <p:nvPr/>
        </p:nvSpPr>
        <p:spPr>
          <a:xfrm>
            <a:off x="2052933" y="2365872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1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9002000-D704-2B02-CC7E-0FEDD6AAC47B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4595237" y="3427182"/>
            <a:ext cx="904469" cy="0"/>
          </a:xfrm>
          <a:prstGeom prst="line">
            <a:avLst/>
          </a:prstGeom>
          <a:ln w="19050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A58706F5-92DC-DD6A-522F-3751BFC398BA}"/>
              </a:ext>
            </a:extLst>
          </p:cNvPr>
          <p:cNvCxnSpPr>
            <a:cxnSpLocks/>
          </p:cNvCxnSpPr>
          <p:nvPr/>
        </p:nvCxnSpPr>
        <p:spPr>
          <a:xfrm flipV="1">
            <a:off x="4914110" y="3347638"/>
            <a:ext cx="148324" cy="190263"/>
          </a:xfrm>
          <a:prstGeom prst="line">
            <a:avLst/>
          </a:prstGeom>
          <a:ln w="15875"/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sp>
        <p:nvSpPr>
          <p:cNvPr id="18" name="Rectangle 17">
            <a:extLst>
              <a:ext uri="{FF2B5EF4-FFF2-40B4-BE49-F238E27FC236}">
                <a16:creationId xmlns:a16="http://schemas.microsoft.com/office/drawing/2014/main" id="{3E5BDFBB-C481-3856-1112-7781E942AC65}"/>
              </a:ext>
            </a:extLst>
          </p:cNvPr>
          <p:cNvSpPr/>
          <p:nvPr/>
        </p:nvSpPr>
        <p:spPr>
          <a:xfrm>
            <a:off x="2034273" y="3632811"/>
            <a:ext cx="1637489" cy="1015386"/>
          </a:xfrm>
          <a:prstGeom prst="rect">
            <a:avLst/>
          </a:prstGeom>
          <a:ln/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2"/>
                </a:solidFill>
                <a:latin typeface="Source Sans Pro Light" panose="020B0403030403020204" pitchFamily="34" charset="77"/>
                <a:ea typeface="Source Sans Pro" panose="020B0503030403020204" pitchFamily="34" charset="0"/>
              </a:rPr>
              <a:t>Back buffer 2</a:t>
            </a:r>
          </a:p>
        </p:txBody>
      </p:sp>
      <p:sp>
        <p:nvSpPr>
          <p:cNvPr id="19" name="Arc 18">
            <a:extLst>
              <a:ext uri="{FF2B5EF4-FFF2-40B4-BE49-F238E27FC236}">
                <a16:creationId xmlns:a16="http://schemas.microsoft.com/office/drawing/2014/main" id="{8B3BF005-B2B2-25A1-F455-13819651C16D}"/>
              </a:ext>
            </a:extLst>
          </p:cNvPr>
          <p:cNvSpPr>
            <a:spLocks noChangeAspect="1"/>
          </p:cNvSpPr>
          <p:nvPr/>
        </p:nvSpPr>
        <p:spPr>
          <a:xfrm>
            <a:off x="2613906" y="3162795"/>
            <a:ext cx="574951" cy="543432"/>
          </a:xfrm>
          <a:prstGeom prst="arc">
            <a:avLst>
              <a:gd name="adj1" fmla="val 12872902"/>
              <a:gd name="adj2" fmla="val 10403590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57EE1CA-2397-8280-B964-D184A41A290C}"/>
              </a:ext>
            </a:extLst>
          </p:cNvPr>
          <p:cNvSpPr txBox="1"/>
          <p:nvPr/>
        </p:nvSpPr>
        <p:spPr>
          <a:xfrm>
            <a:off x="3497296" y="4374883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Flush </a:t>
            </a:r>
          </a:p>
        </p:txBody>
      </p:sp>
      <p:sp>
        <p:nvSpPr>
          <p:cNvPr id="22" name="Arc 21">
            <a:extLst>
              <a:ext uri="{FF2B5EF4-FFF2-40B4-BE49-F238E27FC236}">
                <a16:creationId xmlns:a16="http://schemas.microsoft.com/office/drawing/2014/main" id="{D304AEFA-EB00-92D3-D14B-4E02471D6D30}"/>
              </a:ext>
            </a:extLst>
          </p:cNvPr>
          <p:cNvSpPr/>
          <p:nvPr/>
        </p:nvSpPr>
        <p:spPr>
          <a:xfrm flipV="1">
            <a:off x="2853017" y="2479480"/>
            <a:ext cx="4645856" cy="2372419"/>
          </a:xfrm>
          <a:prstGeom prst="arc">
            <a:avLst>
              <a:gd name="adj1" fmla="val 11983721"/>
              <a:gd name="adj2" fmla="val 21525099"/>
            </a:avLst>
          </a:prstGeom>
          <a:ln w="25400">
            <a:tailEnd type="stealth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5246B87-8E11-BD18-C2AC-F2EB04E77A7D}"/>
              </a:ext>
            </a:extLst>
          </p:cNvPr>
          <p:cNvSpPr txBox="1"/>
          <p:nvPr/>
        </p:nvSpPr>
        <p:spPr>
          <a:xfrm>
            <a:off x="347042" y="3830629"/>
            <a:ext cx="827153" cy="215444"/>
          </a:xfrm>
          <a:prstGeom prst="rect">
            <a:avLst/>
          </a:prstGeom>
          <a:noFill/>
        </p:spPr>
        <p:txBody>
          <a:bodyPr vert="horz" wrap="square" lIns="0" tIns="0" rIns="0" bIns="0" numCol="1" spcCol="288000" rtlCol="0" anchor="t" anchorCtr="0">
            <a:spAutoFit/>
          </a:bodyPr>
          <a:lstStyle/>
          <a:p>
            <a:pPr algn="r">
              <a:spcBef>
                <a:spcPts val="0"/>
              </a:spcBef>
              <a:spcAft>
                <a:spcPts val="600"/>
              </a:spcAft>
            </a:pPr>
            <a:r>
              <a:rPr lang="en-US" sz="1400" b="0" i="0" spc="0" dirty="0">
                <a:ln>
                  <a:noFill/>
                </a:ln>
                <a:solidFill>
                  <a:schemeClr val="tx2"/>
                </a:solidFill>
                <a:latin typeface="Source Sans Pro Light" charset="0"/>
                <a:ea typeface="Source Sans Pro Light" charset="0"/>
                <a:cs typeface="Source Sans Pro Light" charset="0"/>
              </a:rPr>
              <a:t>Drawings 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1652F5FF-0CAB-22CF-5B56-C166E4BE2E47}"/>
              </a:ext>
            </a:extLst>
          </p:cNvPr>
          <p:cNvCxnSpPr/>
          <p:nvPr/>
        </p:nvCxnSpPr>
        <p:spPr>
          <a:xfrm>
            <a:off x="1299657" y="3976811"/>
            <a:ext cx="896407" cy="0"/>
          </a:xfrm>
          <a:prstGeom prst="straightConnector1">
            <a:avLst/>
          </a:prstGeom>
          <a:ln w="25400">
            <a:tailEnd type="stealth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28443540"/>
      </p:ext>
    </p:extLst>
  </p:cSld>
  <p:clrMapOvr>
    <a:masterClrMapping/>
  </p:clrMapOvr>
</p:sld>
</file>

<file path=ppt/theme/theme1.xml><?xml version="1.0" encoding="utf-8"?>
<a:theme xmlns:a="http://schemas.openxmlformats.org/drawingml/2006/main" name="Template-MicroEJ">
  <a:themeElements>
    <a:clrScheme name="MICROEJ Colors">
      <a:dk1>
        <a:srgbClr val="4B5357"/>
      </a:dk1>
      <a:lt1>
        <a:srgbClr val="FFFFFF"/>
      </a:lt1>
      <a:dk2>
        <a:srgbClr val="717D83"/>
      </a:dk2>
      <a:lt2>
        <a:srgbClr val="CBD3D7"/>
      </a:lt2>
      <a:accent1>
        <a:srgbClr val="EE502E"/>
      </a:accent1>
      <a:accent2>
        <a:srgbClr val="00AEC7"/>
      </a:accent2>
      <a:accent3>
        <a:srgbClr val="FFC845"/>
      </a:accent3>
      <a:accent4>
        <a:srgbClr val="6CC24A"/>
      </a:accent4>
      <a:accent5>
        <a:srgbClr val="48A13E"/>
      </a:accent5>
      <a:accent6>
        <a:srgbClr val="F7A330"/>
      </a:accent6>
      <a:hlink>
        <a:srgbClr val="CF4520"/>
      </a:hlink>
      <a:folHlink>
        <a:srgbClr val="008EAA"/>
      </a:folHlink>
    </a:clrScheme>
    <a:fontScheme name="MicroEJ">
      <a:majorFont>
        <a:latin typeface="Calibri Light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bg1"/>
        </a:solidFill>
        <a:ln w="12700">
          <a:solidFill>
            <a:schemeClr val="bg2"/>
          </a:solidFill>
        </a:ln>
      </a:spPr>
      <a:bodyPr rtlCol="0" anchor="ctr"/>
      <a:lstStyle>
        <a:defPPr algn="ctr">
          <a:defRPr sz="1400" dirty="0">
            <a:solidFill>
              <a:schemeClr val="tx2"/>
            </a:solidFill>
            <a:latin typeface="Source Sans Pro Light" panose="020B0403030403020204" pitchFamily="34" charset="77"/>
            <a:ea typeface="Source Sans Pro" panose="020B0503030403020204" pitchFamily="34" charset="0"/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vert="horz" wrap="square" lIns="0" tIns="0" rIns="0" bIns="0" numCol="1" spcCol="288000" rtlCol="0" anchor="t" anchorCtr="0">
        <a:spAutoFit/>
      </a:bodyPr>
      <a:lstStyle>
        <a:defPPr algn="l">
          <a:spcBef>
            <a:spcPts val="0"/>
          </a:spcBef>
          <a:spcAft>
            <a:spcPts val="600"/>
          </a:spcAft>
          <a:defRPr sz="1400" b="0" i="0" spc="0" dirty="0" smtClean="0">
            <a:ln>
              <a:noFill/>
            </a:ln>
            <a:solidFill>
              <a:schemeClr val="tx2"/>
            </a:solidFill>
            <a:latin typeface="Source Sans Pro Light" charset="0"/>
            <a:ea typeface="Source Sans Pro Light" charset="0"/>
            <a:cs typeface="Source Sans Pro Light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resentation_Template_MicroEJ.potx" id="{01241914-7BE9-49A3-8E33-D9E8C63EC249}" vid="{27310EE8-5D8C-4508-A037-04949E55BE94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Presentation_Template_MicroEJ</Template>
  <TotalTime>1429</TotalTime>
  <Words>493</Words>
  <Application>Microsoft Office PowerPoint</Application>
  <PresentationFormat>Widescreen</PresentationFormat>
  <Paragraphs>291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6" baseType="lpstr">
      <vt:lpstr>Arial</vt:lpstr>
      <vt:lpstr>Brandon Grotesque Black</vt:lpstr>
      <vt:lpstr>Calibri Light</vt:lpstr>
      <vt:lpstr>Calibri Regular</vt:lpstr>
      <vt:lpstr>Courier New</vt:lpstr>
      <vt:lpstr>Source Sans Pro</vt:lpstr>
      <vt:lpstr>Source Sans Pro Black</vt:lpstr>
      <vt:lpstr>Source Sans Pro Light</vt:lpstr>
      <vt:lpstr>Template-MicroEJ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BEFORE STARTING</dc:title>
  <dc:subject/>
  <dc:creator>Guillaume Balan</dc:creator>
  <cp:keywords/>
  <dc:description/>
  <cp:lastModifiedBy>Guillaume Balan</cp:lastModifiedBy>
  <cp:revision>282</cp:revision>
  <cp:lastPrinted>2019-09-26T12:34:57Z</cp:lastPrinted>
  <dcterms:created xsi:type="dcterms:W3CDTF">2023-12-05T10:17:10Z</dcterms:created>
  <dcterms:modified xsi:type="dcterms:W3CDTF">2024-02-23T07:02:19Z</dcterms:modified>
  <cp:category/>
</cp:coreProperties>
</file>