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691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6942" autoAdjust="0"/>
  </p:normalViewPr>
  <p:slideViewPr>
    <p:cSldViewPr snapToGrid="0">
      <p:cViewPr varScale="1">
        <p:scale>
          <a:sx n="76" d="100"/>
          <a:sy n="76" d="100"/>
        </p:scale>
        <p:origin x="126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30 octobre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30 octobre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2023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2023 -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A679E-9BDA-1EBC-8B4A-6B919C10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58334" y="6453337"/>
            <a:ext cx="1296144" cy="144016"/>
          </a:xfrm>
        </p:spPr>
        <p:txBody>
          <a:bodyPr/>
          <a:lstStyle/>
          <a:p>
            <a:r>
              <a:rPr lang="en-US" dirty="0"/>
              <a:t>Oct 2020</a:t>
            </a:r>
          </a:p>
        </p:txBody>
      </p:sp>
      <p:sp>
        <p:nvSpPr>
          <p:cNvPr id="4" name="Rounded Rectangle 76">
            <a:extLst>
              <a:ext uri="{FF2B5EF4-FFF2-40B4-BE49-F238E27FC236}">
                <a16:creationId xmlns:a16="http://schemas.microsoft.com/office/drawing/2014/main" id="{235292CF-FB1D-ED74-FCD7-E53B75A9341A}"/>
              </a:ext>
            </a:extLst>
          </p:cNvPr>
          <p:cNvSpPr/>
          <p:nvPr/>
        </p:nvSpPr>
        <p:spPr>
          <a:xfrm>
            <a:off x="7946246" y="328475"/>
            <a:ext cx="4120321" cy="6268878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DAA1E-3462-2ED9-5517-8577AD98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525" y="2605211"/>
            <a:ext cx="3515763" cy="2383346"/>
          </a:xfrm>
          <a:prstGeom prst="rect">
            <a:avLst/>
          </a:prstGeom>
        </p:spPr>
      </p:pic>
      <p:sp>
        <p:nvSpPr>
          <p:cNvPr id="6" name="Rounded Rectangle 76">
            <a:extLst>
              <a:ext uri="{FF2B5EF4-FFF2-40B4-BE49-F238E27FC236}">
                <a16:creationId xmlns:a16="http://schemas.microsoft.com/office/drawing/2014/main" id="{97BE96F2-BDAF-7959-EEAB-C65000275854}"/>
              </a:ext>
            </a:extLst>
          </p:cNvPr>
          <p:cNvSpPr/>
          <p:nvPr/>
        </p:nvSpPr>
        <p:spPr>
          <a:xfrm>
            <a:off x="4496468" y="328474"/>
            <a:ext cx="2090505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34BE5-34A2-4E0E-2700-4F9ACA434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98" y="5855287"/>
            <a:ext cx="1208705" cy="60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17634-F989-F295-8BFE-FA4D3DEA1316}"/>
              </a:ext>
            </a:extLst>
          </p:cNvPr>
          <p:cNvSpPr txBox="1"/>
          <p:nvPr/>
        </p:nvSpPr>
        <p:spPr>
          <a:xfrm>
            <a:off x="6252287" y="2942663"/>
            <a:ext cx="2029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REST APIs (HTTP)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Commands,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Status,</a:t>
            </a: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1DBA0-5455-2D07-F4EC-7BFDFAC3CB9D}"/>
              </a:ext>
            </a:extLst>
          </p:cNvPr>
          <p:cNvSpPr txBox="1"/>
          <p:nvPr/>
        </p:nvSpPr>
        <p:spPr>
          <a:xfrm>
            <a:off x="8179432" y="5318018"/>
            <a:ext cx="3653949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Webapp hosted by the VEE.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Features: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Manage installed apps lifecycle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connect to an application store</a:t>
            </a:r>
          </a:p>
          <a:p>
            <a:pPr marL="628650" lvl="1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List compatible applications with the device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BE9C2-9514-73DC-F8A5-3C8699BFC45D}"/>
              </a:ext>
            </a:extLst>
          </p:cNvPr>
          <p:cNvCxnSpPr>
            <a:cxnSpLocks/>
          </p:cNvCxnSpPr>
          <p:nvPr/>
        </p:nvCxnSpPr>
        <p:spPr>
          <a:xfrm>
            <a:off x="6691696" y="3453595"/>
            <a:ext cx="1080704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BA7694-8790-F237-E54D-477088D9E2EC}"/>
              </a:ext>
            </a:extLst>
          </p:cNvPr>
          <p:cNvSpPr txBox="1"/>
          <p:nvPr/>
        </p:nvSpPr>
        <p:spPr>
          <a:xfrm>
            <a:off x="8789469" y="5014218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CONNECT WEB VIEW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768AB-8726-F7CE-28A1-0D6226C34B31}"/>
              </a:ext>
            </a:extLst>
          </p:cNvPr>
          <p:cNvSpPr txBox="1"/>
          <p:nvPr/>
        </p:nvSpPr>
        <p:spPr>
          <a:xfrm>
            <a:off x="4496469" y="4157655"/>
            <a:ext cx="2066038" cy="189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Executable built from Kernel GREEN sources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Runs App Connect server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stored in File System.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Applications executed in RAM.</a:t>
            </a:r>
          </a:p>
          <a:p>
            <a:pPr algn="ctr">
              <a:lnSpc>
                <a:spcPts val="1400"/>
              </a:lnSpc>
            </a:pPr>
            <a:endParaRPr lang="en-US" sz="16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835A797-6C7C-ACAC-0862-B234EC31AA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765"/>
          <a:stretch/>
        </p:blipFill>
        <p:spPr>
          <a:xfrm>
            <a:off x="4585207" y="2965003"/>
            <a:ext cx="1831002" cy="1087658"/>
          </a:xfrm>
          <a:prstGeom prst="rect">
            <a:avLst/>
          </a:prstGeom>
        </p:spPr>
      </p:pic>
      <p:sp>
        <p:nvSpPr>
          <p:cNvPr id="29" name="Rounded Rectangle 76">
            <a:extLst>
              <a:ext uri="{FF2B5EF4-FFF2-40B4-BE49-F238E27FC236}">
                <a16:creationId xmlns:a16="http://schemas.microsoft.com/office/drawing/2014/main" id="{CAEE4938-1AA2-967B-F1B4-E6D1BF04C7C8}"/>
              </a:ext>
            </a:extLst>
          </p:cNvPr>
          <p:cNvSpPr/>
          <p:nvPr/>
        </p:nvSpPr>
        <p:spPr>
          <a:xfrm>
            <a:off x="223600" y="328474"/>
            <a:ext cx="2757182" cy="6272351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92A126C-7996-5312-57EE-A093C81F3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1" y="434290"/>
            <a:ext cx="1235080" cy="7867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042BAF-6A44-7A57-CC76-ACD95B8C558D}"/>
              </a:ext>
            </a:extLst>
          </p:cNvPr>
          <p:cNvSpPr txBox="1"/>
          <p:nvPr/>
        </p:nvSpPr>
        <p:spPr>
          <a:xfrm>
            <a:off x="637305" y="1222477"/>
            <a:ext cx="1929773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465DAC-A197-9254-617B-F4919462A6DA}"/>
              </a:ext>
            </a:extLst>
          </p:cNvPr>
          <p:cNvSpPr txBox="1"/>
          <p:nvPr/>
        </p:nvSpPr>
        <p:spPr>
          <a:xfrm>
            <a:off x="2693483" y="2958149"/>
            <a:ext cx="2029527" cy="171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endParaRPr lang="en-US" sz="14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Dynamic </a:t>
            </a:r>
            <a:b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code injection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CA1267A-F49F-878B-0AC3-9FAC9E452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1" y="2836348"/>
            <a:ext cx="2542420" cy="20379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A6039B5-ED79-2F84-0F13-E9A4D74448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4917" b="2993"/>
          <a:stretch/>
        </p:blipFill>
        <p:spPr>
          <a:xfrm>
            <a:off x="538360" y="2991319"/>
            <a:ext cx="2127662" cy="12631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9A29CCF-88CC-8B0F-9ADA-A4056BBF57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142" y="3137005"/>
            <a:ext cx="1193763" cy="78586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2E2A044-A35F-03B3-26F1-4EDDA07444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6" y="3032977"/>
            <a:ext cx="320594" cy="30283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F70C9B0-C8C3-3C14-6748-6960652A2429}"/>
              </a:ext>
            </a:extLst>
          </p:cNvPr>
          <p:cNvSpPr txBox="1"/>
          <p:nvPr/>
        </p:nvSpPr>
        <p:spPr>
          <a:xfrm>
            <a:off x="4341595" y="446960"/>
            <a:ext cx="2436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Multi-Sandbox Executable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running on </a:t>
            </a:r>
            <a:b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STM32F7508-DK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378EF69-4090-35F0-CE68-1B00FAA5C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3164904" y="3577228"/>
            <a:ext cx="1072923" cy="6095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87471C3-9E8B-E6FD-AEA9-4E576C77BD1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4" y="415745"/>
            <a:ext cx="1264193" cy="8052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C548D33-CF94-59BE-F1A6-21FD6F3F045B}"/>
              </a:ext>
            </a:extLst>
          </p:cNvPr>
          <p:cNvSpPr txBox="1"/>
          <p:nvPr/>
        </p:nvSpPr>
        <p:spPr>
          <a:xfrm>
            <a:off x="8730172" y="1222477"/>
            <a:ext cx="2552469" cy="28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App Administrator</a:t>
            </a:r>
          </a:p>
        </p:txBody>
      </p:sp>
      <p:sp>
        <p:nvSpPr>
          <p:cNvPr id="76" name="Rectangle: Top Corners Rounded 75">
            <a:extLst>
              <a:ext uri="{FF2B5EF4-FFF2-40B4-BE49-F238E27FC236}">
                <a16:creationId xmlns:a16="http://schemas.microsoft.com/office/drawing/2014/main" id="{F3AD1B50-E77F-BC86-FD6E-3A3456A5B0F9}"/>
              </a:ext>
            </a:extLst>
          </p:cNvPr>
          <p:cNvSpPr/>
          <p:nvPr/>
        </p:nvSpPr>
        <p:spPr>
          <a:xfrm rot="10800000">
            <a:off x="4824157" y="2949072"/>
            <a:ext cx="1397709" cy="1768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57D0198-D26E-136A-5C0C-940511B3192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8644" t="38499" r="21224"/>
          <a:stretch/>
        </p:blipFill>
        <p:spPr>
          <a:xfrm>
            <a:off x="4895849" y="3039850"/>
            <a:ext cx="1251716" cy="815483"/>
          </a:xfrm>
          <a:prstGeom prst="rect">
            <a:avLst/>
          </a:prstGeom>
        </p:spPr>
      </p:pic>
      <p:sp>
        <p:nvSpPr>
          <p:cNvPr id="70" name="Right Bracket 69">
            <a:extLst>
              <a:ext uri="{FF2B5EF4-FFF2-40B4-BE49-F238E27FC236}">
                <a16:creationId xmlns:a16="http://schemas.microsoft.com/office/drawing/2014/main" id="{7F0EE01F-EED5-8D35-70F0-726BC5302766}"/>
              </a:ext>
            </a:extLst>
          </p:cNvPr>
          <p:cNvSpPr/>
          <p:nvPr/>
        </p:nvSpPr>
        <p:spPr>
          <a:xfrm rot="5400000">
            <a:off x="4931086" y="2778700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B51BDCEB-A2FD-A998-D1E9-236634788B08}"/>
              </a:ext>
            </a:extLst>
          </p:cNvPr>
          <p:cNvSpPr/>
          <p:nvPr/>
        </p:nvSpPr>
        <p:spPr>
          <a:xfrm rot="5400000">
            <a:off x="5474675" y="2789856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3" name="Right Bracket 72">
            <a:extLst>
              <a:ext uri="{FF2B5EF4-FFF2-40B4-BE49-F238E27FC236}">
                <a16:creationId xmlns:a16="http://schemas.microsoft.com/office/drawing/2014/main" id="{31767D83-4115-7F1D-43B0-8D4E906E3C9C}"/>
              </a:ext>
            </a:extLst>
          </p:cNvPr>
          <p:cNvSpPr/>
          <p:nvPr/>
        </p:nvSpPr>
        <p:spPr>
          <a:xfrm rot="5400000">
            <a:off x="5956187" y="2792034"/>
            <a:ext cx="158750" cy="372607"/>
          </a:xfrm>
          <a:prstGeom prst="rightBracke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6DEDF18-BD45-477D-84A7-9A3A0DF288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2151" y="2447839"/>
            <a:ext cx="452231" cy="5120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8C77689-EDBD-DF65-C38E-9223CFE7C52D}"/>
              </a:ext>
            </a:extLst>
          </p:cNvPr>
          <p:cNvSpPr txBox="1"/>
          <p:nvPr/>
        </p:nvSpPr>
        <p:spPr>
          <a:xfrm>
            <a:off x="4708286" y="2556061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GUI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0BEBFEF-0B9C-9695-47DC-DA764F17B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8042" y="2438062"/>
            <a:ext cx="452231" cy="51200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5307F7D-68D6-1D8B-13BF-C09A80283A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0694" y="2437065"/>
            <a:ext cx="452231" cy="51200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FED4D08-7DCE-CEED-289D-D0B7BBE8BFF5}"/>
              </a:ext>
            </a:extLst>
          </p:cNvPr>
          <p:cNvSpPr txBox="1"/>
          <p:nvPr/>
        </p:nvSpPr>
        <p:spPr>
          <a:xfrm>
            <a:off x="5251980" y="2609461"/>
            <a:ext cx="604353" cy="16158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dirty="0" err="1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MyApp</a:t>
            </a:r>
            <a:endParaRPr lang="en-US" sz="1050" b="1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BCB8ED-D5F0-FD92-951D-6A818A0035CB}"/>
              </a:ext>
            </a:extLst>
          </p:cNvPr>
          <p:cNvSpPr txBox="1"/>
          <p:nvPr/>
        </p:nvSpPr>
        <p:spPr>
          <a:xfrm>
            <a:off x="5726829" y="2545287"/>
            <a:ext cx="604353" cy="32316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MQTT</a:t>
            </a:r>
            <a:b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50" b="1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ACE0DFF-0962-B7AC-486E-20A8F138F71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4738169" y="2193570"/>
            <a:ext cx="604353" cy="343360"/>
          </a:xfrm>
          <a:prstGeom prst="rect">
            <a:avLst/>
          </a:prstGeom>
        </p:spPr>
      </p:pic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D7BE799-E0D4-5F0A-C232-DDCF67041468}"/>
              </a:ext>
            </a:extLst>
          </p:cNvPr>
          <p:cNvCxnSpPr>
            <a:cxnSpLocks/>
          </p:cNvCxnSpPr>
          <p:nvPr/>
        </p:nvCxnSpPr>
        <p:spPr>
          <a:xfrm flipV="1">
            <a:off x="3112696" y="2771044"/>
            <a:ext cx="1595590" cy="657956"/>
          </a:xfrm>
          <a:prstGeom prst="bentConnector3">
            <a:avLst>
              <a:gd name="adj1" fmla="val 82713"/>
            </a:avLst>
          </a:prstGeom>
          <a:ln w="19050">
            <a:solidFill>
              <a:srgbClr val="A9B1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062A5B-50F7-254F-5826-5BC57B63FE81}"/>
              </a:ext>
            </a:extLst>
          </p:cNvPr>
          <p:cNvSpPr txBox="1"/>
          <p:nvPr/>
        </p:nvSpPr>
        <p:spPr>
          <a:xfrm>
            <a:off x="385254" y="4892426"/>
            <a:ext cx="2433874" cy="27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MICROEJ SDK 6</a:t>
            </a:r>
            <a:endParaRPr lang="en-US" sz="1200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925587-2FC0-8AD9-EAF2-5D25C36A57B1}"/>
              </a:ext>
            </a:extLst>
          </p:cNvPr>
          <p:cNvSpPr txBox="1"/>
          <p:nvPr/>
        </p:nvSpPr>
        <p:spPr>
          <a:xfrm>
            <a:off x="385254" y="5229726"/>
            <a:ext cx="2433874" cy="117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</a:rPr>
              <a:t>Sandboxed Application developed using MICROEJ SDK</a:t>
            </a:r>
          </a:p>
          <a:p>
            <a:pPr marL="171450" indent="-171450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Can be launched on simulator or deployed dynamically on the device.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AD3C753-0076-F531-08DA-F43BCA42E7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6727" y="1722991"/>
            <a:ext cx="3257851" cy="256624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FBEFFE-50BB-C7A5-818C-B375EAE840A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550" t="17076" r="13000" b="18807"/>
          <a:stretch/>
        </p:blipFill>
        <p:spPr>
          <a:xfrm>
            <a:off x="8744303" y="2402333"/>
            <a:ext cx="503833" cy="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86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0</TotalTime>
  <Words>110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Alex</dc:creator>
  <cp:keywords/>
  <dc:description/>
  <cp:lastModifiedBy>Alex</cp:lastModifiedBy>
  <cp:revision>3</cp:revision>
  <cp:lastPrinted>2019-09-26T12:34:57Z</cp:lastPrinted>
  <dcterms:created xsi:type="dcterms:W3CDTF">2024-10-30T13:33:14Z</dcterms:created>
  <dcterms:modified xsi:type="dcterms:W3CDTF">2024-10-30T15:42:36Z</dcterms:modified>
  <cp:category/>
</cp:coreProperties>
</file>