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22" r:id="rId2"/>
    <p:sldId id="324" r:id="rId3"/>
    <p:sldId id="316" r:id="rId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vendredi 18 août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vendredi 18 août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=""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=""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=""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=""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=""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=""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2022 - </a:t>
            </a: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=""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=""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=""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=""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=""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=""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=""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=""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=""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=""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=""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=""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=""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=""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=""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=""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=""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=""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=""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=""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=""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=""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=""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=""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=""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=""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=""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=""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=""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=""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=""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=""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5003800" y="2460625"/>
            <a:ext cx="1473200" cy="2584450"/>
          </a:xfrm>
          <a:prstGeom prst="roundRect">
            <a:avLst>
              <a:gd name="adj" fmla="val 58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 Content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08994" y="3801014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109984" y="3174186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08994" y="4425674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109984" y="2550238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15BC43EA-EC65-9B4E-800D-0F0DF0929470}"/>
              </a:ext>
            </a:extLst>
          </p:cNvPr>
          <p:cNvGrpSpPr/>
          <p:nvPr/>
        </p:nvGrpSpPr>
        <p:grpSpPr>
          <a:xfrm>
            <a:off x="5449138" y="1678254"/>
            <a:ext cx="647434" cy="764048"/>
            <a:chOff x="2881736" y="3875028"/>
            <a:chExt cx="1246398" cy="1246398"/>
          </a:xfrm>
        </p:grpSpPr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="" xmlns:a16="http://schemas.microsoft.com/office/drawing/2014/main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2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FBA541-B7B7-48BA-8F04-E0D53532B862}"/>
              </a:ext>
            </a:extLst>
          </p:cNvPr>
          <p:cNvSpPr txBox="1"/>
          <p:nvPr/>
        </p:nvSpPr>
        <p:spPr>
          <a:xfrm>
            <a:off x="8351731" y="1277871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32628" y="6994513"/>
            <a:ext cx="1296144" cy="144016"/>
          </a:xfrm>
        </p:spPr>
        <p:txBody>
          <a:bodyPr/>
          <a:lstStyle/>
          <a:p>
            <a:r>
              <a:rPr lang="en-US" dirty="0" err="1" smtClean="0"/>
              <a:t>Vx.y</a:t>
            </a:r>
            <a:r>
              <a:rPr lang="en-US" dirty="0" smtClean="0"/>
              <a:t>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8614" y="6686537"/>
            <a:ext cx="5212080" cy="144016"/>
          </a:xfrm>
        </p:spPr>
        <p:txBody>
          <a:bodyPr/>
          <a:lstStyle/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0864" y="442933"/>
            <a:ext cx="5002212" cy="465786"/>
          </a:xfrm>
        </p:spPr>
        <p:txBody>
          <a:bodyPr/>
          <a:lstStyle/>
          <a:p>
            <a:r>
              <a:rPr lang="en-US" dirty="0" smtClean="0"/>
              <a:t>INSTALLATION FLOW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32203" y="1166701"/>
            <a:ext cx="1793876" cy="3399066"/>
          </a:xfrm>
          <a:prstGeom prst="roundRect">
            <a:avLst>
              <a:gd name="adj" fmla="val 841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1016173" y="2093041"/>
            <a:ext cx="1473200" cy="2584450"/>
          </a:xfrm>
          <a:prstGeom prst="roundRect">
            <a:avLst>
              <a:gd name="adj" fmla="val 58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21367" y="3433430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122357" y="2806602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121367" y="4058090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2357" y="2182654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1738B30C-7F19-6540-929D-76AF6C73BEF4}"/>
              </a:ext>
            </a:extLst>
          </p:cNvPr>
          <p:cNvSpPr/>
          <p:nvPr/>
        </p:nvSpPr>
        <p:spPr>
          <a:xfrm>
            <a:off x="2621208" y="202729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</a:t>
            </a:r>
            <a:endParaRPr lang="en-US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Light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D23C6353-F2C3-EA4A-9C2E-DAB87E982EFE}"/>
              </a:ext>
            </a:extLst>
          </p:cNvPr>
          <p:cNvSpPr/>
          <p:nvPr/>
        </p:nvSpPr>
        <p:spPr>
          <a:xfrm>
            <a:off x="2621535" y="425178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62668" y="4288081"/>
            <a:ext cx="3385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RO Data (Resources) to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location</a:t>
            </a:r>
            <a:endParaRPr lang="en-US" sz="14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15BC43EA-EC65-9B4E-800D-0F0DF0929470}"/>
              </a:ext>
            </a:extLst>
          </p:cNvPr>
          <p:cNvGrpSpPr/>
          <p:nvPr/>
        </p:nvGrpSpPr>
        <p:grpSpPr>
          <a:xfrm>
            <a:off x="1427650" y="1265179"/>
            <a:ext cx="647434" cy="764048"/>
            <a:chOff x="2881736" y="3875028"/>
            <a:chExt cx="1246398" cy="1246398"/>
          </a:xfrm>
        </p:grpSpPr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="" xmlns:a16="http://schemas.microsoft.com/office/drawing/2014/main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2970541" y="5780747"/>
            <a:ext cx="2756937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temporary locations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748057" y="2381404"/>
            <a:ext cx="1567847" cy="979586"/>
          </a:xfrm>
          <a:prstGeom prst="roundRect">
            <a:avLst>
              <a:gd name="adj" fmla="val 8016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Core Engine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48057" y="3467465"/>
            <a:ext cx="1567847" cy="977324"/>
          </a:xfrm>
          <a:prstGeom prst="roundRect">
            <a:avLst>
              <a:gd name="adj" fmla="val 11847"/>
            </a:avLst>
          </a:prstGeom>
          <a:solidFill>
            <a:srgbClr val="F0B60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Heap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899337" y="2714102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chunk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898347" y="3809770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748057" y="1252049"/>
            <a:ext cx="1567847" cy="999691"/>
          </a:xfrm>
          <a:prstGeom prst="roundRect">
            <a:avLst>
              <a:gd name="adj" fmla="val 9163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Features RAM Area 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898347" y="1582010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FBA541-B7B7-48BA-8F04-E0D53532B862}"/>
              </a:ext>
            </a:extLst>
          </p:cNvPr>
          <p:cNvSpPr txBox="1"/>
          <p:nvPr/>
        </p:nvSpPr>
        <p:spPr>
          <a:xfrm>
            <a:off x="8384728" y="4673209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ROM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632203" y="4662876"/>
            <a:ext cx="1826336" cy="1956327"/>
          </a:xfrm>
          <a:prstGeom prst="roundRect">
            <a:avLst>
              <a:gd name="adj" fmla="val 903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748057" y="4796619"/>
            <a:ext cx="1567847" cy="1679710"/>
          </a:xfrm>
          <a:prstGeom prst="roundRect">
            <a:avLst>
              <a:gd name="adj" fmla="val 5064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Features ROM Area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915371" y="5789600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916698" y="5121672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Linked 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Arc 49"/>
          <p:cNvSpPr/>
          <p:nvPr/>
        </p:nvSpPr>
        <p:spPr>
          <a:xfrm flipH="1" flipV="1">
            <a:off x="6463582" y="3346601"/>
            <a:ext cx="384418" cy="1561789"/>
          </a:xfrm>
          <a:prstGeom prst="arc">
            <a:avLst>
              <a:gd name="adj1" fmla="val 16259913"/>
              <a:gd name="adj2" fmla="val 5193504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970541" y="2063591"/>
            <a:ext cx="312504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&amp; link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(chunk by chunk)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4067519"/>
            <a:ext cx="252000" cy="2520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="" xmlns:a16="http://schemas.microsoft.com/office/drawing/2014/main" id="{8F099C04-5029-5348-BB2C-AE4DBD46822A}"/>
              </a:ext>
            </a:extLst>
          </p:cNvPr>
          <p:cNvSpPr/>
          <p:nvPr/>
        </p:nvSpPr>
        <p:spPr>
          <a:xfrm>
            <a:off x="2623995" y="5748133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D23C6353-F2C3-EA4A-9C2E-DAB87E982EFE}"/>
              </a:ext>
            </a:extLst>
          </p:cNvPr>
          <p:cNvSpPr/>
          <p:nvPr/>
        </p:nvSpPr>
        <p:spPr>
          <a:xfrm>
            <a:off x="3365609" y="2373417"/>
            <a:ext cx="289335" cy="298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1.1</a:t>
            </a:r>
            <a:endParaRPr lang="en-US" sz="11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Light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40981" y="2383971"/>
            <a:ext cx="28488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Code chunk to temporary location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D23C6353-F2C3-EA4A-9C2E-DAB87E982EFE}"/>
              </a:ext>
            </a:extLst>
          </p:cNvPr>
          <p:cNvSpPr/>
          <p:nvPr/>
        </p:nvSpPr>
        <p:spPr>
          <a:xfrm>
            <a:off x="3367775" y="2809516"/>
            <a:ext cx="289335" cy="298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1.2</a:t>
            </a:r>
            <a:endParaRPr lang="en-US" sz="11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Light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646796" y="2807103"/>
            <a:ext cx="16161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Apply </a:t>
            </a:r>
            <a:r>
              <a:rPr lang="en-US" sz="12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relocations</a:t>
            </a:r>
            <a:endParaRPr lang="en-US" sz="12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D23C6353-F2C3-EA4A-9C2E-DAB87E982EFE}"/>
              </a:ext>
            </a:extLst>
          </p:cNvPr>
          <p:cNvSpPr/>
          <p:nvPr/>
        </p:nvSpPr>
        <p:spPr>
          <a:xfrm>
            <a:off x="3368689" y="3227963"/>
            <a:ext cx="289335" cy="298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1.3</a:t>
            </a:r>
            <a:endParaRPr lang="en-US" sz="11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 Light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640981" y="3245725"/>
            <a:ext cx="2566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Code chunk to target location</a:t>
            </a:r>
            <a:endParaRPr lang="en-GB" sz="12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2" name="Arc 7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6EDDADF-7E45-6142-A0DD-94D136B9C42C}"/>
              </a:ext>
            </a:extLst>
          </p:cNvPr>
          <p:cNvSpPr/>
          <p:nvPr/>
        </p:nvSpPr>
        <p:spPr>
          <a:xfrm rot="10800000">
            <a:off x="6386783" y="2798874"/>
            <a:ext cx="436914" cy="320562"/>
          </a:xfrm>
          <a:prstGeom prst="arc">
            <a:avLst>
              <a:gd name="adj1" fmla="val 15775737"/>
              <a:gd name="adj2" fmla="val 535987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x-none"/>
          </a:p>
        </p:txBody>
      </p:sp>
      <p:pic>
        <p:nvPicPr>
          <p:cNvPr id="73" name="Picture 7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344" y="5762468"/>
            <a:ext cx="297131" cy="29713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9D1405C3-E87A-EF4B-A430-B7CD1F8668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459" y="1972170"/>
            <a:ext cx="408162" cy="408162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 flipH="1" flipV="1">
            <a:off x="2524723" y="2704204"/>
            <a:ext cx="4098122" cy="18043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/>
          <p:nvPr/>
        </p:nvCxnSpPr>
        <p:spPr>
          <a:xfrm>
            <a:off x="2524723" y="4565767"/>
            <a:ext cx="4098122" cy="725161"/>
          </a:xfrm>
          <a:prstGeom prst="bentConnector3">
            <a:avLst>
              <a:gd name="adj1" fmla="val 92349"/>
            </a:avLst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8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5">
            <a:extLst>
              <a:ext uri="{FF2B5EF4-FFF2-40B4-BE49-F238E27FC236}">
                <a16:creationId xmlns:lc="http://schemas.openxmlformats.org/drawingml/2006/lockedCanvas" xmlns:a16="http://schemas.microsoft.com/office/drawing/2014/main" xmlns="" id="{02FBA541-B7B7-48BA-8F04-E0D53532B862}"/>
              </a:ext>
            </a:extLst>
          </p:cNvPr>
          <p:cNvSpPr txBox="1"/>
          <p:nvPr/>
        </p:nvSpPr>
        <p:spPr>
          <a:xfrm>
            <a:off x="8398647" y="2594425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50863" y="442933"/>
            <a:ext cx="7875216" cy="465786"/>
          </a:xfrm>
        </p:spPr>
        <p:txBody>
          <a:bodyPr/>
          <a:lstStyle/>
          <a:p>
            <a:r>
              <a:rPr lang="en-US" dirty="0" smtClean="0"/>
              <a:t>LEGACY In-</a:t>
            </a:r>
            <a:r>
              <a:rPr lang="en-US" dirty="0" err="1" smtClean="0"/>
              <a:t>PlacE</a:t>
            </a:r>
            <a:r>
              <a:rPr lang="en-US" dirty="0" smtClean="0"/>
              <a:t> INSTALLATION FLOW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6632203" y="1224521"/>
            <a:ext cx="1793876" cy="3557029"/>
          </a:xfrm>
          <a:prstGeom prst="roundRect">
            <a:avLst>
              <a:gd name="adj" fmla="val 841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748057" y="1343849"/>
            <a:ext cx="1567847" cy="2255815"/>
          </a:xfrm>
          <a:prstGeom prst="roundRect">
            <a:avLst>
              <a:gd name="adj" fmla="val 8016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Working Buffer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748057" y="3704773"/>
            <a:ext cx="1567847" cy="977324"/>
          </a:xfrm>
          <a:prstGeom prst="roundRect">
            <a:avLst>
              <a:gd name="adj" fmla="val 19644"/>
            </a:avLst>
          </a:prstGeom>
          <a:solidFill>
            <a:srgbClr val="F0B60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Heap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018111" y="2010816"/>
            <a:ext cx="1473200" cy="2584450"/>
          </a:xfrm>
          <a:prstGeom prst="roundRect">
            <a:avLst>
              <a:gd name="adj" fmla="val 58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123305" y="3351205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124295" y="2724377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123305" y="3975865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4295" y="2100429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6882100" y="1676669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RW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899337" y="2300496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5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RO Data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899337" y="2924323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2">
              <a:lumMod val="25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Linked 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898347" y="4047078"/>
            <a:ext cx="1260000" cy="540000"/>
          </a:xfrm>
          <a:prstGeom prst="roundRect">
            <a:avLst>
              <a:gd name="adj" fmla="val 1964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i="1" dirty="0" smtClean="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Metadata</a:t>
            </a:r>
            <a:endParaRPr lang="en-US" sz="1200" i="1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1738B30C-7F19-6540-929D-76AF6C73BEF4}"/>
              </a:ext>
            </a:extLst>
          </p:cNvPr>
          <p:cNvSpPr/>
          <p:nvPr/>
        </p:nvSpPr>
        <p:spPr>
          <a:xfrm>
            <a:off x="3010183" y="1896106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</a:t>
            </a: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D23C6353-F2C3-EA4A-9C2E-DAB87E982EFE}"/>
              </a:ext>
            </a:extLst>
          </p:cNvPr>
          <p:cNvSpPr/>
          <p:nvPr/>
        </p:nvSpPr>
        <p:spPr>
          <a:xfrm>
            <a:off x="2998799" y="313397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2</a:t>
            </a:r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491313" y="2305274"/>
            <a:ext cx="4140890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536807" y="3166168"/>
            <a:ext cx="213034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Apply Code relocations</a:t>
            </a:r>
            <a:endParaRPr lang="en-US" sz="14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536808" y="1809716"/>
            <a:ext cx="2288491" cy="430887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Allocate sections and transfer bytes to Kernel Working Buffer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="" xmlns:a16="http://schemas.microsoft.com/office/drawing/2014/main" id="{15BC43EA-EC65-9B4E-800D-0F0DF0929470}"/>
              </a:ext>
            </a:extLst>
          </p:cNvPr>
          <p:cNvGrpSpPr/>
          <p:nvPr/>
        </p:nvGrpSpPr>
        <p:grpSpPr>
          <a:xfrm>
            <a:off x="1429588" y="1182954"/>
            <a:ext cx="647434" cy="764048"/>
            <a:chOff x="2881736" y="3875028"/>
            <a:chExt cx="1246398" cy="1246398"/>
          </a:xfrm>
        </p:grpSpPr>
        <p:pic>
          <p:nvPicPr>
            <p:cNvPr id="69" name="Picture 68">
              <a:extLst>
                <a:ext uri="{FF2B5EF4-FFF2-40B4-BE49-F238E27FC236}">
                  <a16:creationId xmlns="" xmlns:a16="http://schemas.microsoft.com/office/drawing/2014/main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="" xmlns:a16="http://schemas.microsoft.com/office/drawing/2014/main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="" xmlns:a16="http://schemas.microsoft.com/office/drawing/2014/main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86" name="Arc 85">
            <a:extLst>
              <a:ext uri="{FF2B5EF4-FFF2-40B4-BE49-F238E27FC236}">
                <a16:creationId xmlns:lc="http://schemas.openxmlformats.org/drawingml/2006/lockedCanvas" xmlns:a16="http://schemas.microsoft.com/office/drawing/2014/main" xmlns="" id="{86EDDADF-7E45-6142-A0DD-94D136B9C42C}"/>
              </a:ext>
            </a:extLst>
          </p:cNvPr>
          <p:cNvSpPr/>
          <p:nvPr/>
        </p:nvSpPr>
        <p:spPr>
          <a:xfrm rot="10800000">
            <a:off x="6404496" y="2999159"/>
            <a:ext cx="436914" cy="436914"/>
          </a:xfrm>
          <a:prstGeom prst="arc">
            <a:avLst>
              <a:gd name="adj1" fmla="val 15775737"/>
              <a:gd name="adj2" fmla="val 5359879"/>
            </a:avLst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x-none"/>
          </a:p>
        </p:txBody>
      </p:sp>
      <p:sp>
        <p:nvSpPr>
          <p:cNvPr id="88" name="TextBox 87"/>
          <p:cNvSpPr txBox="1"/>
          <p:nvPr/>
        </p:nvSpPr>
        <p:spPr>
          <a:xfrm>
            <a:off x="3536807" y="4408143"/>
            <a:ext cx="2756937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temporary locations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8F099C04-5029-5348-BB2C-AE4DBD46822A}"/>
              </a:ext>
            </a:extLst>
          </p:cNvPr>
          <p:cNvSpPr/>
          <p:nvPr/>
        </p:nvSpPr>
        <p:spPr>
          <a:xfrm>
            <a:off x="3010183" y="437184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47" y="4302815"/>
            <a:ext cx="402708" cy="402708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D3FE1F1-8624-5141-BA1D-0717D04916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676" y="4306315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8A0D18D8-AF30-48FA-ABFF-342CE4E2EDCD}" vid="{A07421EC-3ED6-4C84-9C7B-E23F202112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4263</TotalTime>
  <Words>159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FO Content</vt:lpstr>
      <vt:lpstr>INSTALLATION FLOW</vt:lpstr>
      <vt:lpstr>LEGACY In-PlacE INSTALLATION FLOW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141</cp:revision>
  <cp:lastPrinted>2019-09-26T12:34:57Z</cp:lastPrinted>
  <dcterms:created xsi:type="dcterms:W3CDTF">2022-05-19T12:10:50Z</dcterms:created>
  <dcterms:modified xsi:type="dcterms:W3CDTF">2023-08-18T10:15:14Z</dcterms:modified>
  <cp:category/>
</cp:coreProperties>
</file>