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15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942" autoAdjust="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lundi 22 septembre 2025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lundi 22 septembre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5A6B030A-EC20-43D3-8ECA-BFEA3B013754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71014DB-95DA-428B-9139-9B859F7A045B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43C01A8A-28A1-4F5D-8927-A1B5934A4F29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7232A68D-97F4-4E27-A140-C7EC9C36F48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51ED2D54-1586-4706-AFEB-F666060508B7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9CABF0C3-407E-49D3-8151-62058CA5A050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7FB3D694-842E-483A-9E61-A177C2FFC303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9A81459-6A7A-4A7C-80B8-DE88A75F0326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62576DC0-5E8C-44C1-9FC3-37EDBB5957B0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546DA11F-E80C-4583-AE33-E4D81DC4D6C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A0E9ABC-2FD2-44C9-AFDA-AB8337696476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DAE50A0-D207-42E0-AC24-6939E9DAD953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7AF2DFF0-C289-4499-B4F4-6675FEE7EA5B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652529CE-215A-4C5C-8075-25CE5F7E74F5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EA24ED94-53E3-483E-BC9E-53D39355207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43EBE489-07AB-4417-B852-A22755227DCB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C4ED4A83-52A3-4CE3-AC3E-DA5BC0C4E19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F645F1AC-CED6-4045-985C-05D71C09D8F0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A2E0D16D-54E7-41BA-AB20-59BAD8802084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 RESTRICTED Kalitech, LandisGyr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FAB9-381B-4D3E-B76F-9D2A6C60EBD0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MICROEJ 2024 -  RESTRICTED Kalitech, LandisGyr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C08CF-8118-DC4B-9439-12C307B4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Unlinuxify</a:t>
            </a:r>
            <a:endParaRPr lang="fr-FR" b="1" dirty="0"/>
          </a:p>
        </p:txBody>
      </p:sp>
      <p:sp>
        <p:nvSpPr>
          <p:cNvPr id="10" name="Rounded Rectangle 147">
            <a:extLst>
              <a:ext uri="{FF2B5EF4-FFF2-40B4-BE49-F238E27FC236}">
                <a16:creationId xmlns:a16="http://schemas.microsoft.com/office/drawing/2014/main" id="{6FB9A528-6D0C-F4BE-D658-30758F6DEC8B}"/>
              </a:ext>
            </a:extLst>
          </p:cNvPr>
          <p:cNvSpPr/>
          <p:nvPr/>
        </p:nvSpPr>
        <p:spPr>
          <a:xfrm>
            <a:off x="580890" y="3123000"/>
            <a:ext cx="1934495" cy="306000"/>
          </a:xfrm>
          <a:prstGeom prst="roundRect">
            <a:avLst>
              <a:gd name="adj" fmla="val 2053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Library</a:t>
            </a:r>
            <a:endParaRPr lang="en-US" sz="1400" dirty="0">
              <a:solidFill>
                <a:schemeClr val="tx2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1" name="Rounded Rectangle 147">
            <a:extLst>
              <a:ext uri="{FF2B5EF4-FFF2-40B4-BE49-F238E27FC236}">
                <a16:creationId xmlns:a16="http://schemas.microsoft.com/office/drawing/2014/main" id="{CD6AFD19-6671-5424-F518-A2EB583A4620}"/>
              </a:ext>
            </a:extLst>
          </p:cNvPr>
          <p:cNvSpPr/>
          <p:nvPr/>
        </p:nvSpPr>
        <p:spPr>
          <a:xfrm>
            <a:off x="580890" y="3864039"/>
            <a:ext cx="1934495" cy="306000"/>
          </a:xfrm>
          <a:prstGeom prst="roundRect">
            <a:avLst>
              <a:gd name="adj" fmla="val 2053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Linux</a:t>
            </a:r>
            <a:endParaRPr lang="en-US" sz="1400" dirty="0">
              <a:solidFill>
                <a:schemeClr val="tx2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2" name="Rounded Rectangle 147">
            <a:extLst>
              <a:ext uri="{FF2B5EF4-FFF2-40B4-BE49-F238E27FC236}">
                <a16:creationId xmlns:a16="http://schemas.microsoft.com/office/drawing/2014/main" id="{FDB56D43-C951-D274-09DB-08C2644DC343}"/>
              </a:ext>
            </a:extLst>
          </p:cNvPr>
          <p:cNvSpPr/>
          <p:nvPr/>
        </p:nvSpPr>
        <p:spPr>
          <a:xfrm>
            <a:off x="3235464" y="3123000"/>
            <a:ext cx="8161526" cy="306000"/>
          </a:xfrm>
          <a:prstGeom prst="roundRect">
            <a:avLst>
              <a:gd name="adj" fmla="val 2053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Library</a:t>
            </a:r>
            <a:endParaRPr lang="en-US" sz="1400" dirty="0">
              <a:solidFill>
                <a:schemeClr val="tx2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3" name="Rounded Rectangle 147">
            <a:extLst>
              <a:ext uri="{FF2B5EF4-FFF2-40B4-BE49-F238E27FC236}">
                <a16:creationId xmlns:a16="http://schemas.microsoft.com/office/drawing/2014/main" id="{E21A98A7-EF8A-29E2-2E11-8DA17A8997CC}"/>
              </a:ext>
            </a:extLst>
          </p:cNvPr>
          <p:cNvSpPr/>
          <p:nvPr/>
        </p:nvSpPr>
        <p:spPr>
          <a:xfrm>
            <a:off x="3235464" y="3864039"/>
            <a:ext cx="8161527" cy="306000"/>
          </a:xfrm>
          <a:prstGeom prst="roundRect">
            <a:avLst>
              <a:gd name="adj" fmla="val 2053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Abstraction Layer</a:t>
            </a:r>
            <a:endParaRPr lang="en-US" sz="1400" dirty="0">
              <a:solidFill>
                <a:schemeClr val="tx2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4" name="Rounded Rectangle 147">
            <a:extLst>
              <a:ext uri="{FF2B5EF4-FFF2-40B4-BE49-F238E27FC236}">
                <a16:creationId xmlns:a16="http://schemas.microsoft.com/office/drawing/2014/main" id="{4EB8420C-0175-9819-CD40-BE918890A8C8}"/>
              </a:ext>
            </a:extLst>
          </p:cNvPr>
          <p:cNvSpPr/>
          <p:nvPr/>
        </p:nvSpPr>
        <p:spPr>
          <a:xfrm>
            <a:off x="4894932" y="4600639"/>
            <a:ext cx="1551252" cy="540000"/>
          </a:xfrm>
          <a:prstGeom prst="roundRect">
            <a:avLst>
              <a:gd name="adj" fmla="val 2053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Abstraction Layer</a:t>
            </a:r>
          </a:p>
          <a:p>
            <a:pPr algn="ctr"/>
            <a:r>
              <a:rPr lang="fr-FR" sz="14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for WASI</a:t>
            </a:r>
            <a:endParaRPr lang="en-US" sz="1400" dirty="0">
              <a:solidFill>
                <a:schemeClr val="tx2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6" name="Rounded Rectangle 147">
            <a:extLst>
              <a:ext uri="{FF2B5EF4-FFF2-40B4-BE49-F238E27FC236}">
                <a16:creationId xmlns:a16="http://schemas.microsoft.com/office/drawing/2014/main" id="{C332DA62-19FA-A139-D36A-A09667AF47CA}"/>
              </a:ext>
            </a:extLst>
          </p:cNvPr>
          <p:cNvSpPr/>
          <p:nvPr/>
        </p:nvSpPr>
        <p:spPr>
          <a:xfrm>
            <a:off x="6545932" y="4600639"/>
            <a:ext cx="1551252" cy="540000"/>
          </a:xfrm>
          <a:prstGeom prst="roundRect">
            <a:avLst>
              <a:gd name="adj" fmla="val 2053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Abstraction Layer</a:t>
            </a:r>
          </a:p>
          <a:p>
            <a:pPr algn="ctr"/>
            <a:r>
              <a:rPr lang="fr-FR" sz="1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for Windows</a:t>
            </a:r>
            <a:endParaRPr lang="en-US" sz="1400" dirty="0">
              <a:solidFill>
                <a:schemeClr val="tx2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7" name="Rounded Rectangle 147">
            <a:extLst>
              <a:ext uri="{FF2B5EF4-FFF2-40B4-BE49-F238E27FC236}">
                <a16:creationId xmlns:a16="http://schemas.microsoft.com/office/drawing/2014/main" id="{6394636A-8BFE-1CC4-CEC0-15029C822CDF}"/>
              </a:ext>
            </a:extLst>
          </p:cNvPr>
          <p:cNvSpPr/>
          <p:nvPr/>
        </p:nvSpPr>
        <p:spPr>
          <a:xfrm>
            <a:off x="3235465" y="4600639"/>
            <a:ext cx="1551252" cy="540000"/>
          </a:xfrm>
          <a:prstGeom prst="roundRect">
            <a:avLst>
              <a:gd name="adj" fmla="val 2053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Abstraction Layer</a:t>
            </a:r>
          </a:p>
          <a:p>
            <a:pPr algn="ctr"/>
            <a:r>
              <a:rPr lang="fr-FR" sz="1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for Linux</a:t>
            </a:r>
            <a:endParaRPr lang="en-US" sz="1400" dirty="0">
              <a:solidFill>
                <a:schemeClr val="tx2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8" name="Rounded Rectangle 147">
            <a:extLst>
              <a:ext uri="{FF2B5EF4-FFF2-40B4-BE49-F238E27FC236}">
                <a16:creationId xmlns:a16="http://schemas.microsoft.com/office/drawing/2014/main" id="{83A61E67-EEFB-BABB-5E33-D88A97DB5FFD}"/>
              </a:ext>
            </a:extLst>
          </p:cNvPr>
          <p:cNvSpPr/>
          <p:nvPr/>
        </p:nvSpPr>
        <p:spPr>
          <a:xfrm>
            <a:off x="4894932" y="5572032"/>
            <a:ext cx="1551252" cy="309600"/>
          </a:xfrm>
          <a:prstGeom prst="roundRect">
            <a:avLst>
              <a:gd name="adj" fmla="val 2053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WASI</a:t>
            </a:r>
            <a:endParaRPr lang="en-US" sz="1400" dirty="0">
              <a:solidFill>
                <a:schemeClr val="tx2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9" name="Rounded Rectangle 147">
            <a:extLst>
              <a:ext uri="{FF2B5EF4-FFF2-40B4-BE49-F238E27FC236}">
                <a16:creationId xmlns:a16="http://schemas.microsoft.com/office/drawing/2014/main" id="{C256BED4-3F1A-3352-B88F-009702368BD5}"/>
              </a:ext>
            </a:extLst>
          </p:cNvPr>
          <p:cNvSpPr/>
          <p:nvPr/>
        </p:nvSpPr>
        <p:spPr>
          <a:xfrm>
            <a:off x="6545932" y="5572032"/>
            <a:ext cx="1551252" cy="309600"/>
          </a:xfrm>
          <a:prstGeom prst="roundRect">
            <a:avLst>
              <a:gd name="adj" fmla="val 2053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Windows</a:t>
            </a:r>
            <a:endParaRPr lang="en-US" sz="1400" dirty="0">
              <a:solidFill>
                <a:schemeClr val="tx2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20" name="Rounded Rectangle 147">
            <a:extLst>
              <a:ext uri="{FF2B5EF4-FFF2-40B4-BE49-F238E27FC236}">
                <a16:creationId xmlns:a16="http://schemas.microsoft.com/office/drawing/2014/main" id="{4BB238E7-9C06-2D4E-F2CA-DC63338C8BB3}"/>
              </a:ext>
            </a:extLst>
          </p:cNvPr>
          <p:cNvSpPr/>
          <p:nvPr/>
        </p:nvSpPr>
        <p:spPr>
          <a:xfrm>
            <a:off x="3235465" y="5572032"/>
            <a:ext cx="1551252" cy="309600"/>
          </a:xfrm>
          <a:prstGeom prst="roundRect">
            <a:avLst>
              <a:gd name="adj" fmla="val 2053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Linux</a:t>
            </a:r>
            <a:endParaRPr lang="en-US" sz="1400" dirty="0">
              <a:solidFill>
                <a:schemeClr val="tx2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884CCD-BAE0-DA6D-D5C1-9BAE5C66388C}"/>
              </a:ext>
            </a:extLst>
          </p:cNvPr>
          <p:cNvCxnSpPr>
            <a:cxnSpLocks/>
          </p:cNvCxnSpPr>
          <p:nvPr/>
        </p:nvCxnSpPr>
        <p:spPr>
          <a:xfrm flipV="1">
            <a:off x="4011092" y="5140639"/>
            <a:ext cx="0" cy="430600"/>
          </a:xfrm>
          <a:prstGeom prst="line">
            <a:avLst/>
          </a:prstGeom>
          <a:ln w="28575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D015C5-A4B3-EAA2-503F-2A1784E83FB4}"/>
              </a:ext>
            </a:extLst>
          </p:cNvPr>
          <p:cNvCxnSpPr>
            <a:cxnSpLocks/>
          </p:cNvCxnSpPr>
          <p:nvPr/>
        </p:nvCxnSpPr>
        <p:spPr>
          <a:xfrm flipV="1">
            <a:off x="5658464" y="5140639"/>
            <a:ext cx="0" cy="430600"/>
          </a:xfrm>
          <a:prstGeom prst="line">
            <a:avLst/>
          </a:prstGeom>
          <a:ln w="28575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A3517B-0A65-41C7-1C57-6032DC7A42DE}"/>
              </a:ext>
            </a:extLst>
          </p:cNvPr>
          <p:cNvCxnSpPr>
            <a:cxnSpLocks/>
          </p:cNvCxnSpPr>
          <p:nvPr/>
        </p:nvCxnSpPr>
        <p:spPr>
          <a:xfrm flipV="1">
            <a:off x="7327607" y="5140639"/>
            <a:ext cx="0" cy="430600"/>
          </a:xfrm>
          <a:prstGeom prst="line">
            <a:avLst/>
          </a:prstGeom>
          <a:ln w="28575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8AED1D-7533-C23F-AB48-54E6A578699A}"/>
              </a:ext>
            </a:extLst>
          </p:cNvPr>
          <p:cNvCxnSpPr>
            <a:cxnSpLocks/>
          </p:cNvCxnSpPr>
          <p:nvPr/>
        </p:nvCxnSpPr>
        <p:spPr>
          <a:xfrm flipV="1">
            <a:off x="7316742" y="3429000"/>
            <a:ext cx="0" cy="430600"/>
          </a:xfrm>
          <a:prstGeom prst="line">
            <a:avLst/>
          </a:prstGeom>
          <a:ln w="28575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E059CB-D761-FF28-8C18-2089BDF0D137}"/>
              </a:ext>
            </a:extLst>
          </p:cNvPr>
          <p:cNvCxnSpPr>
            <a:cxnSpLocks/>
          </p:cNvCxnSpPr>
          <p:nvPr/>
        </p:nvCxnSpPr>
        <p:spPr>
          <a:xfrm flipV="1">
            <a:off x="1558178" y="3442467"/>
            <a:ext cx="0" cy="430600"/>
          </a:xfrm>
          <a:prstGeom prst="line">
            <a:avLst/>
          </a:prstGeom>
          <a:ln w="28575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9320F5-639E-9295-EF5A-403D763D1F50}"/>
              </a:ext>
            </a:extLst>
          </p:cNvPr>
          <p:cNvCxnSpPr>
            <a:cxnSpLocks/>
          </p:cNvCxnSpPr>
          <p:nvPr/>
        </p:nvCxnSpPr>
        <p:spPr>
          <a:xfrm flipV="1">
            <a:off x="5658464" y="4175438"/>
            <a:ext cx="0" cy="430600"/>
          </a:xfrm>
          <a:prstGeom prst="line">
            <a:avLst/>
          </a:prstGeom>
          <a:ln w="28575">
            <a:solidFill>
              <a:schemeClr val="accent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E15A73-2C8C-7D36-10A7-E2D0770F7C27}"/>
              </a:ext>
            </a:extLst>
          </p:cNvPr>
          <p:cNvCxnSpPr>
            <a:cxnSpLocks/>
          </p:cNvCxnSpPr>
          <p:nvPr/>
        </p:nvCxnSpPr>
        <p:spPr>
          <a:xfrm flipV="1">
            <a:off x="4011092" y="4175438"/>
            <a:ext cx="0" cy="430600"/>
          </a:xfrm>
          <a:prstGeom prst="line">
            <a:avLst/>
          </a:prstGeom>
          <a:ln w="28575">
            <a:solidFill>
              <a:schemeClr val="accent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70003E-4690-EE2E-1E6B-6BA24EFA00B3}"/>
              </a:ext>
            </a:extLst>
          </p:cNvPr>
          <p:cNvCxnSpPr>
            <a:cxnSpLocks/>
          </p:cNvCxnSpPr>
          <p:nvPr/>
        </p:nvCxnSpPr>
        <p:spPr>
          <a:xfrm flipV="1">
            <a:off x="7327607" y="4175438"/>
            <a:ext cx="0" cy="430600"/>
          </a:xfrm>
          <a:prstGeom prst="line">
            <a:avLst/>
          </a:prstGeom>
          <a:ln w="28575">
            <a:solidFill>
              <a:schemeClr val="accent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93E8F2-842D-D2DC-9DA7-3C2E58B09584}"/>
              </a:ext>
            </a:extLst>
          </p:cNvPr>
          <p:cNvCxnSpPr>
            <a:cxnSpLocks/>
          </p:cNvCxnSpPr>
          <p:nvPr/>
        </p:nvCxnSpPr>
        <p:spPr>
          <a:xfrm flipH="1">
            <a:off x="760334" y="5497403"/>
            <a:ext cx="441806" cy="0"/>
          </a:xfrm>
          <a:prstGeom prst="line">
            <a:avLst/>
          </a:prstGeom>
          <a:ln w="28575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B35258-C108-22EA-5031-C8669C3BDFF7}"/>
              </a:ext>
            </a:extLst>
          </p:cNvPr>
          <p:cNvCxnSpPr>
            <a:cxnSpLocks/>
          </p:cNvCxnSpPr>
          <p:nvPr/>
        </p:nvCxnSpPr>
        <p:spPr>
          <a:xfrm>
            <a:off x="760334" y="5751807"/>
            <a:ext cx="441806" cy="0"/>
          </a:xfrm>
          <a:prstGeom prst="line">
            <a:avLst/>
          </a:prstGeom>
          <a:ln w="28575">
            <a:solidFill>
              <a:schemeClr val="accent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D8EE59-E28A-2D9C-5902-8FAC0F067209}"/>
              </a:ext>
            </a:extLst>
          </p:cNvPr>
          <p:cNvSpPr txBox="1"/>
          <p:nvPr/>
        </p:nvSpPr>
        <p:spPr>
          <a:xfrm>
            <a:off x="1301888" y="5312737"/>
            <a:ext cx="8877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>
                <a:solidFill>
                  <a:schemeClr val="tx2"/>
                </a:solidFill>
                <a:latin typeface="Barlow Condensed Light" pitchFamily="2" charset="77"/>
                <a:ea typeface="Source Sans Pro" panose="020B0503030403020204" pitchFamily="34" charset="0"/>
              </a:rPr>
              <a:t>Depends on</a:t>
            </a:r>
            <a:endParaRPr lang="en-US" sz="1400" dirty="0">
              <a:solidFill>
                <a:schemeClr val="tx2"/>
              </a:solidFill>
              <a:latin typeface="Barlow Condensed Light" pitchFamily="2" charset="77"/>
              <a:ea typeface="Source Sans Pro" panose="020B0503030403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4D93A4-12D7-F40F-2F06-50D570600889}"/>
              </a:ext>
            </a:extLst>
          </p:cNvPr>
          <p:cNvSpPr txBox="1"/>
          <p:nvPr/>
        </p:nvSpPr>
        <p:spPr>
          <a:xfrm>
            <a:off x="1301888" y="5595766"/>
            <a:ext cx="8877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>
                <a:solidFill>
                  <a:schemeClr val="tx2"/>
                </a:solidFill>
                <a:latin typeface="Barlow Condensed Light" pitchFamily="2" charset="77"/>
                <a:ea typeface="Source Sans Pro" panose="020B0503030403020204" pitchFamily="34" charset="0"/>
              </a:rPr>
              <a:t>Implements</a:t>
            </a:r>
            <a:endParaRPr lang="en-US" sz="1400" dirty="0">
              <a:solidFill>
                <a:schemeClr val="tx2"/>
              </a:solidFill>
              <a:latin typeface="Barlow Condensed Light" pitchFamily="2" charset="77"/>
              <a:ea typeface="Source Sans Pro" panose="020B0503030403020204" pitchFamily="34" charset="0"/>
            </a:endParaRPr>
          </a:p>
        </p:txBody>
      </p:sp>
      <p:sp>
        <p:nvSpPr>
          <p:cNvPr id="4" name="Rounded Rectangle 147">
            <a:extLst>
              <a:ext uri="{FF2B5EF4-FFF2-40B4-BE49-F238E27FC236}">
                <a16:creationId xmlns:a16="http://schemas.microsoft.com/office/drawing/2014/main" id="{FB4FF854-2D75-DF13-C0EB-11C4B42C2B39}"/>
              </a:ext>
            </a:extLst>
          </p:cNvPr>
          <p:cNvSpPr/>
          <p:nvPr/>
        </p:nvSpPr>
        <p:spPr>
          <a:xfrm>
            <a:off x="8196932" y="4600639"/>
            <a:ext cx="1551252" cy="540000"/>
          </a:xfrm>
          <a:prstGeom prst="roundRect">
            <a:avLst>
              <a:gd name="adj" fmla="val 2053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Abstraction Layer</a:t>
            </a:r>
          </a:p>
          <a:p>
            <a:pPr algn="ctr"/>
            <a:r>
              <a:rPr lang="fr-FR" sz="1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for </a:t>
            </a:r>
            <a:r>
              <a:rPr lang="fr-FR" sz="1400" dirty="0" err="1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Zephyr</a:t>
            </a:r>
            <a:endParaRPr lang="en-US" sz="1400" dirty="0">
              <a:solidFill>
                <a:schemeClr val="tx2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7" name="Rounded Rectangle 147">
            <a:extLst>
              <a:ext uri="{FF2B5EF4-FFF2-40B4-BE49-F238E27FC236}">
                <a16:creationId xmlns:a16="http://schemas.microsoft.com/office/drawing/2014/main" id="{C5584F3B-0BDD-39AD-DBD9-90FD4D0239E5}"/>
              </a:ext>
            </a:extLst>
          </p:cNvPr>
          <p:cNvSpPr/>
          <p:nvPr/>
        </p:nvSpPr>
        <p:spPr>
          <a:xfrm>
            <a:off x="8196932" y="5572032"/>
            <a:ext cx="1551252" cy="309600"/>
          </a:xfrm>
          <a:prstGeom prst="roundRect">
            <a:avLst>
              <a:gd name="adj" fmla="val 2053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 dirty="0" err="1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Zephyr</a:t>
            </a:r>
            <a:endParaRPr lang="en-US" sz="1400" dirty="0">
              <a:solidFill>
                <a:schemeClr val="tx2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4ECFCF-0B42-A0DB-DA36-ED9A43F99D93}"/>
              </a:ext>
            </a:extLst>
          </p:cNvPr>
          <p:cNvCxnSpPr>
            <a:cxnSpLocks/>
          </p:cNvCxnSpPr>
          <p:nvPr/>
        </p:nvCxnSpPr>
        <p:spPr>
          <a:xfrm flipV="1">
            <a:off x="8978607" y="5140639"/>
            <a:ext cx="0" cy="430600"/>
          </a:xfrm>
          <a:prstGeom prst="line">
            <a:avLst/>
          </a:prstGeom>
          <a:ln w="28575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86C18D-4E88-B1D6-8D21-FF0CEA233066}"/>
              </a:ext>
            </a:extLst>
          </p:cNvPr>
          <p:cNvCxnSpPr>
            <a:cxnSpLocks/>
          </p:cNvCxnSpPr>
          <p:nvPr/>
        </p:nvCxnSpPr>
        <p:spPr>
          <a:xfrm flipV="1">
            <a:off x="8978607" y="4175438"/>
            <a:ext cx="0" cy="430600"/>
          </a:xfrm>
          <a:prstGeom prst="line">
            <a:avLst/>
          </a:prstGeom>
          <a:ln w="28575">
            <a:solidFill>
              <a:schemeClr val="accent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147">
            <a:extLst>
              <a:ext uri="{FF2B5EF4-FFF2-40B4-BE49-F238E27FC236}">
                <a16:creationId xmlns:a16="http://schemas.microsoft.com/office/drawing/2014/main" id="{2CD7C016-35D1-08F6-920F-C6797C3753A3}"/>
              </a:ext>
            </a:extLst>
          </p:cNvPr>
          <p:cNvSpPr/>
          <p:nvPr/>
        </p:nvSpPr>
        <p:spPr>
          <a:xfrm>
            <a:off x="9845740" y="4600639"/>
            <a:ext cx="1551252" cy="540000"/>
          </a:xfrm>
          <a:prstGeom prst="roundRect">
            <a:avLst>
              <a:gd name="adj" fmla="val 2053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Abstraction Layer</a:t>
            </a:r>
          </a:p>
          <a:p>
            <a:pPr algn="ctr"/>
            <a:r>
              <a:rPr lang="fr-FR" sz="1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for </a:t>
            </a:r>
            <a:r>
              <a:rPr lang="fr-FR" sz="1400" dirty="0" err="1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any</a:t>
            </a:r>
            <a:r>
              <a:rPr lang="fr-FR" sz="1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RTOS/BSP</a:t>
            </a:r>
            <a:endParaRPr lang="en-US" sz="1400" dirty="0">
              <a:solidFill>
                <a:schemeClr val="tx2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36" name="Rounded Rectangle 147">
            <a:extLst>
              <a:ext uri="{FF2B5EF4-FFF2-40B4-BE49-F238E27FC236}">
                <a16:creationId xmlns:a16="http://schemas.microsoft.com/office/drawing/2014/main" id="{4584C4AD-6D00-9C63-CEFA-BCA0AB37D727}"/>
              </a:ext>
            </a:extLst>
          </p:cNvPr>
          <p:cNvSpPr/>
          <p:nvPr/>
        </p:nvSpPr>
        <p:spPr>
          <a:xfrm>
            <a:off x="9845740" y="5572032"/>
            <a:ext cx="1551252" cy="309600"/>
          </a:xfrm>
          <a:prstGeom prst="roundRect">
            <a:avLst>
              <a:gd name="adj" fmla="val 2053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RTOS/BSP</a:t>
            </a:r>
            <a:endParaRPr lang="en-US" sz="1400" dirty="0">
              <a:solidFill>
                <a:schemeClr val="tx2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A4EA89-33FA-A263-DE2B-57EDBCC1F7CB}"/>
              </a:ext>
            </a:extLst>
          </p:cNvPr>
          <p:cNvCxnSpPr>
            <a:cxnSpLocks/>
          </p:cNvCxnSpPr>
          <p:nvPr/>
        </p:nvCxnSpPr>
        <p:spPr>
          <a:xfrm flipV="1">
            <a:off x="10627415" y="5140639"/>
            <a:ext cx="0" cy="430600"/>
          </a:xfrm>
          <a:prstGeom prst="line">
            <a:avLst/>
          </a:prstGeom>
          <a:ln w="28575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A793C76-5635-650E-056B-8766F16D2A4B}"/>
              </a:ext>
            </a:extLst>
          </p:cNvPr>
          <p:cNvCxnSpPr>
            <a:cxnSpLocks/>
          </p:cNvCxnSpPr>
          <p:nvPr/>
        </p:nvCxnSpPr>
        <p:spPr>
          <a:xfrm flipV="1">
            <a:off x="10627415" y="4175438"/>
            <a:ext cx="0" cy="430600"/>
          </a:xfrm>
          <a:prstGeom prst="line">
            <a:avLst/>
          </a:prstGeom>
          <a:ln w="28575">
            <a:solidFill>
              <a:schemeClr val="accent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50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Kalkio</Template>
  <TotalTime>2442</TotalTime>
  <Words>48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Barlow Condensed Light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Unlinuxify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Algassimou Diallo</dc:creator>
  <cp:keywords/>
  <dc:description/>
  <cp:lastModifiedBy>Frédéric Rivière</cp:lastModifiedBy>
  <cp:revision>107</cp:revision>
  <cp:lastPrinted>2019-09-26T12:34:57Z</cp:lastPrinted>
  <dcterms:created xsi:type="dcterms:W3CDTF">2024-09-11T12:46:49Z</dcterms:created>
  <dcterms:modified xsi:type="dcterms:W3CDTF">2025-09-22T14:40:37Z</dcterms:modified>
  <cp:category/>
</cp:coreProperties>
</file>