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306"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4D7"/>
    <a:srgbClr val="EE502E"/>
    <a:srgbClr val="5B6D76"/>
    <a:srgbClr val="71B84D"/>
    <a:srgbClr val="00AEC7"/>
    <a:srgbClr val="A9B1B5"/>
    <a:srgbClr val="FFA300"/>
    <a:srgbClr val="E64213"/>
    <a:srgbClr val="FFC845"/>
    <a:srgbClr val="E5E9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6374" autoAdjust="0"/>
  </p:normalViewPr>
  <p:slideViewPr>
    <p:cSldViewPr>
      <p:cViewPr varScale="1">
        <p:scale>
          <a:sx n="114" d="100"/>
          <a:sy n="114" d="100"/>
        </p:scale>
        <p:origin x="111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22/09/2023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22/09/2023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Sep-23</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3" name="Group 312">
            <a:extLst>
              <a:ext uri="{FF2B5EF4-FFF2-40B4-BE49-F238E27FC236}">
                <a16:creationId xmlns:a16="http://schemas.microsoft.com/office/drawing/2014/main" id="{EBC8B25E-1830-4781-9E59-53BF2702C807}"/>
              </a:ext>
            </a:extLst>
          </p:cNvPr>
          <p:cNvGrpSpPr/>
          <p:nvPr/>
        </p:nvGrpSpPr>
        <p:grpSpPr>
          <a:xfrm>
            <a:off x="2073383" y="206151"/>
            <a:ext cx="9639240" cy="5524059"/>
            <a:chOff x="2073383" y="206151"/>
            <a:chExt cx="9639240" cy="5524059"/>
          </a:xfrm>
        </p:grpSpPr>
        <p:sp>
          <p:nvSpPr>
            <p:cNvPr id="311" name="TextBox 310">
              <a:extLst>
                <a:ext uri="{FF2B5EF4-FFF2-40B4-BE49-F238E27FC236}">
                  <a16:creationId xmlns:a16="http://schemas.microsoft.com/office/drawing/2014/main" id="{0ED320DA-6F63-4248-8B94-3A5CFEA8E5C8}"/>
                </a:ext>
              </a:extLst>
            </p:cNvPr>
            <p:cNvSpPr txBox="1"/>
            <p:nvPr/>
          </p:nvSpPr>
          <p:spPr>
            <a:xfrm>
              <a:off x="8467010" y="1120159"/>
              <a:ext cx="1978294" cy="318924"/>
            </a:xfrm>
            <a:prstGeom prst="rect">
              <a:avLst/>
            </a:prstGeom>
            <a:solidFill>
              <a:schemeClr val="bg1"/>
            </a:solidFill>
          </p:spPr>
          <p:txBody>
            <a:bodyPr wrap="square" tIns="36000" bIns="36000" rtlCol="0">
              <a:spAutoFit/>
            </a:bodyPr>
            <a:lstStyle/>
            <a:p>
              <a:pPr defTabSz="685783">
                <a:buClrTx/>
              </a:pPr>
              <a:r>
                <a:rPr lang="en-US" sz="1600" dirty="0">
                  <a:solidFill>
                    <a:schemeClr val="tx1">
                      <a:lumMod val="75000"/>
                    </a:schemeClr>
                  </a:solidFill>
                  <a:latin typeface="Source Sans Pro Light" charset="0"/>
                  <a:ea typeface="Source Sans Pro Light" charset="0"/>
                  <a:cs typeface="Source Sans Pro Light" charset="0"/>
                </a:rPr>
                <a:t>Get Test Suite report</a:t>
              </a:r>
            </a:p>
          </p:txBody>
        </p:sp>
        <p:sp>
          <p:nvSpPr>
            <p:cNvPr id="13" name="Rounded Rectangle 174">
              <a:extLst>
                <a:ext uri="{FF2B5EF4-FFF2-40B4-BE49-F238E27FC236}">
                  <a16:creationId xmlns:a16="http://schemas.microsoft.com/office/drawing/2014/main" id="{7373BD86-D1AA-46C9-81CA-216680FC2A79}"/>
                </a:ext>
              </a:extLst>
            </p:cNvPr>
            <p:cNvSpPr/>
            <p:nvPr/>
          </p:nvSpPr>
          <p:spPr>
            <a:xfrm>
              <a:off x="4571213" y="593532"/>
              <a:ext cx="3639067" cy="3852134"/>
            </a:xfrm>
            <a:prstGeom prst="roundRect">
              <a:avLst>
                <a:gd name="adj" fmla="val 10813"/>
              </a:avLst>
            </a:prstGeom>
            <a:no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45" name="TextBox 44">
              <a:extLst>
                <a:ext uri="{FF2B5EF4-FFF2-40B4-BE49-F238E27FC236}">
                  <a16:creationId xmlns:a16="http://schemas.microsoft.com/office/drawing/2014/main" id="{CF876278-237F-4B6B-BCE6-E9FD38387CC1}"/>
                </a:ext>
              </a:extLst>
            </p:cNvPr>
            <p:cNvSpPr txBox="1"/>
            <p:nvPr/>
          </p:nvSpPr>
          <p:spPr>
            <a:xfrm>
              <a:off x="4167356" y="4266372"/>
              <a:ext cx="560114"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Run</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43" name="TextBox 42">
              <a:extLst>
                <a:ext uri="{FF2B5EF4-FFF2-40B4-BE49-F238E27FC236}">
                  <a16:creationId xmlns:a16="http://schemas.microsoft.com/office/drawing/2014/main" id="{2E6B39B1-19AC-4154-9BF9-9C92361C64D4}"/>
                </a:ext>
              </a:extLst>
            </p:cNvPr>
            <p:cNvSpPr txBox="1"/>
            <p:nvPr/>
          </p:nvSpPr>
          <p:spPr>
            <a:xfrm>
              <a:off x="4770210" y="2160356"/>
              <a:ext cx="711255"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Build</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40" name="Arrow: Bent 39">
              <a:extLst>
                <a:ext uri="{FF2B5EF4-FFF2-40B4-BE49-F238E27FC236}">
                  <a16:creationId xmlns:a16="http://schemas.microsoft.com/office/drawing/2014/main" id="{151C6D58-636E-42CE-9366-76FAB69AFC70}"/>
                </a:ext>
              </a:extLst>
            </p:cNvPr>
            <p:cNvSpPr/>
            <p:nvPr/>
          </p:nvSpPr>
          <p:spPr>
            <a:xfrm>
              <a:off x="7254469" y="2132629"/>
              <a:ext cx="977989" cy="2823120"/>
            </a:xfrm>
            <a:prstGeom prst="bentArrow">
              <a:avLst>
                <a:gd name="adj1" fmla="val 12220"/>
                <a:gd name="adj2" fmla="val 25000"/>
                <a:gd name="adj3" fmla="val 0"/>
                <a:gd name="adj4" fmla="val 43750"/>
              </a:avLst>
            </a:prstGeom>
            <a:solidFill>
              <a:srgbClr val="CC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4" name="Group 63">
              <a:extLst>
                <a:ext uri="{FF2B5EF4-FFF2-40B4-BE49-F238E27FC236}">
                  <a16:creationId xmlns:a16="http://schemas.microsoft.com/office/drawing/2014/main" id="{37D6B3FB-7C8D-4294-B2E3-9165F2DF8E0E}"/>
                </a:ext>
              </a:extLst>
            </p:cNvPr>
            <p:cNvGrpSpPr/>
            <p:nvPr/>
          </p:nvGrpSpPr>
          <p:grpSpPr>
            <a:xfrm>
              <a:off x="7020831" y="4855984"/>
              <a:ext cx="1883481" cy="607096"/>
              <a:chOff x="1285035" y="1508234"/>
              <a:chExt cx="1350177" cy="607096"/>
            </a:xfrm>
          </p:grpSpPr>
          <p:grpSp>
            <p:nvGrpSpPr>
              <p:cNvPr id="65" name="Group 64">
                <a:extLst>
                  <a:ext uri="{FF2B5EF4-FFF2-40B4-BE49-F238E27FC236}">
                    <a16:creationId xmlns:a16="http://schemas.microsoft.com/office/drawing/2014/main" id="{D3ABA8C0-E731-487C-8820-36C4FE05EC6E}"/>
                  </a:ext>
                </a:extLst>
              </p:cNvPr>
              <p:cNvGrpSpPr/>
              <p:nvPr/>
            </p:nvGrpSpPr>
            <p:grpSpPr>
              <a:xfrm>
                <a:off x="1285035" y="1508234"/>
                <a:ext cx="436488" cy="478559"/>
                <a:chOff x="2130295" y="1472026"/>
                <a:chExt cx="436488" cy="478559"/>
              </a:xfrm>
            </p:grpSpPr>
            <p:grpSp>
              <p:nvGrpSpPr>
                <p:cNvPr id="67" name="Group 66">
                  <a:extLst>
                    <a:ext uri="{FF2B5EF4-FFF2-40B4-BE49-F238E27FC236}">
                      <a16:creationId xmlns:a16="http://schemas.microsoft.com/office/drawing/2014/main" id="{ACAC2C14-26D2-43DE-835C-F3F3920F8186}"/>
                    </a:ext>
                  </a:extLst>
                </p:cNvPr>
                <p:cNvGrpSpPr/>
                <p:nvPr/>
              </p:nvGrpSpPr>
              <p:grpSpPr>
                <a:xfrm>
                  <a:off x="2130295" y="1472026"/>
                  <a:ext cx="436488" cy="478559"/>
                  <a:chOff x="9239553" y="3313706"/>
                  <a:chExt cx="436488" cy="478559"/>
                </a:xfrm>
              </p:grpSpPr>
              <p:pic>
                <p:nvPicPr>
                  <p:cNvPr id="70" name="Picture 69">
                    <a:extLst>
                      <a:ext uri="{FF2B5EF4-FFF2-40B4-BE49-F238E27FC236}">
                        <a16:creationId xmlns:a16="http://schemas.microsoft.com/office/drawing/2014/main" id="{4AC5EA40-416F-420B-992E-73D388B536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39553" y="3313706"/>
                    <a:ext cx="436488" cy="478559"/>
                  </a:xfrm>
                  <a:prstGeom prst="rect">
                    <a:avLst/>
                  </a:prstGeom>
                </p:spPr>
              </p:pic>
              <p:sp>
                <p:nvSpPr>
                  <p:cNvPr id="71" name="Rectangle 70">
                    <a:extLst>
                      <a:ext uri="{FF2B5EF4-FFF2-40B4-BE49-F238E27FC236}">
                        <a16:creationId xmlns:a16="http://schemas.microsoft.com/office/drawing/2014/main" id="{CDC8FD3E-0112-4A00-B3FC-96C509D3D236}"/>
                      </a:ext>
                    </a:extLst>
                  </p:cNvPr>
                  <p:cNvSpPr/>
                  <p:nvPr/>
                </p:nvSpPr>
                <p:spPr>
                  <a:xfrm>
                    <a:off x="9251355" y="3433425"/>
                    <a:ext cx="412884" cy="187295"/>
                  </a:xfrm>
                  <a:prstGeom prst="rect">
                    <a:avLst/>
                  </a:prstGeom>
                </p:spPr>
                <p:txBody>
                  <a:bodyPr wrap="square" lIns="0" tIns="0" rIns="0" bIns="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ts val="1600"/>
                      </a:lnSpc>
                      <a:spcBef>
                        <a:spcPts val="100"/>
                      </a:spcBef>
                      <a:spcAft>
                        <a:spcPts val="100"/>
                      </a:spcAft>
                    </a:pPr>
                    <a:endParaRPr lang="en-US" sz="1000" b="1" dirty="0">
                      <a:solidFill>
                        <a:schemeClr val="bg1"/>
                      </a:solidFill>
                      <a:latin typeface="Source Sans Pro" charset="0"/>
                      <a:ea typeface="Source Sans Pro" charset="0"/>
                      <a:cs typeface="Source Sans Pro" charset="0"/>
                    </a:endParaRPr>
                  </a:p>
                </p:txBody>
              </p:sp>
            </p:grpSp>
            <p:pic>
              <p:nvPicPr>
                <p:cNvPr id="69" name="Picture 68">
                  <a:extLst>
                    <a:ext uri="{FF2B5EF4-FFF2-40B4-BE49-F238E27FC236}">
                      <a16:creationId xmlns:a16="http://schemas.microsoft.com/office/drawing/2014/main" id="{A30162D4-A5BC-4E53-80D3-831BC7E6D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9326" y="1571791"/>
                  <a:ext cx="310352" cy="310350"/>
                </a:xfrm>
                <a:prstGeom prst="rect">
                  <a:avLst/>
                </a:prstGeom>
              </p:spPr>
            </p:pic>
          </p:grpSp>
          <p:sp>
            <p:nvSpPr>
              <p:cNvPr id="66" name="Rectangle 65">
                <a:extLst>
                  <a:ext uri="{FF2B5EF4-FFF2-40B4-BE49-F238E27FC236}">
                    <a16:creationId xmlns:a16="http://schemas.microsoft.com/office/drawing/2014/main" id="{5468AD31-517A-441E-8A21-1CA719CED707}"/>
                  </a:ext>
                </a:extLst>
              </p:cNvPr>
              <p:cNvSpPr/>
              <p:nvPr/>
            </p:nvSpPr>
            <p:spPr>
              <a:xfrm>
                <a:off x="1721523" y="1515166"/>
                <a:ext cx="913689" cy="600164"/>
              </a:xfrm>
              <a:prstGeom prst="rect">
                <a:avLst/>
              </a:prstGeom>
            </p:spPr>
            <p:txBody>
              <a:bodyPr wrap="square">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1100">
                    <a:solidFill>
                      <a:schemeClr val="tx2"/>
                    </a:solidFill>
                    <a:latin typeface="Source Sans Pro Light" charset="0"/>
                    <a:ea typeface="Source Sans Pro Light" charset="0"/>
                    <a:cs typeface="Source Sans Pro Light" charset="0"/>
                  </a:rPr>
                  <a:t>Serial To Socket</a:t>
                </a:r>
              </a:p>
              <a:p>
                <a:r>
                  <a:rPr lang="fr-FR" sz="1100">
                    <a:solidFill>
                      <a:schemeClr val="tx2"/>
                    </a:solidFill>
                    <a:latin typeface="Source Sans Pro Light" charset="0"/>
                    <a:ea typeface="Source Sans Pro Light" charset="0"/>
                    <a:cs typeface="Source Sans Pro Light" charset="0"/>
                  </a:rPr>
                  <a:t>Transmitter</a:t>
                </a:r>
                <a:endParaRPr lang="fr-FR" sz="1100" dirty="0">
                  <a:solidFill>
                    <a:schemeClr val="tx2"/>
                  </a:solidFill>
                  <a:latin typeface="Source Sans Pro Light" charset="0"/>
                  <a:ea typeface="Source Sans Pro Light" charset="0"/>
                  <a:cs typeface="Source Sans Pro Light" charset="0"/>
                </a:endParaRPr>
              </a:p>
            </p:txBody>
          </p:sp>
        </p:grpSp>
        <p:grpSp>
          <p:nvGrpSpPr>
            <p:cNvPr id="21" name="Group 20">
              <a:extLst>
                <a:ext uri="{FF2B5EF4-FFF2-40B4-BE49-F238E27FC236}">
                  <a16:creationId xmlns:a16="http://schemas.microsoft.com/office/drawing/2014/main" id="{99B0BA9E-0009-46CF-A7F8-24E9F1B5D57A}"/>
                </a:ext>
              </a:extLst>
            </p:cNvPr>
            <p:cNvGrpSpPr/>
            <p:nvPr/>
          </p:nvGrpSpPr>
          <p:grpSpPr>
            <a:xfrm>
              <a:off x="4504615" y="3356719"/>
              <a:ext cx="2232248" cy="2373491"/>
              <a:chOff x="2270630" y="2795241"/>
              <a:chExt cx="2232248" cy="2373491"/>
            </a:xfrm>
          </p:grpSpPr>
          <p:pic>
            <p:nvPicPr>
              <p:cNvPr id="59" name="Picture 58">
                <a:extLst>
                  <a:ext uri="{FF2B5EF4-FFF2-40B4-BE49-F238E27FC236}">
                    <a16:creationId xmlns:a16="http://schemas.microsoft.com/office/drawing/2014/main" id="{E276D31B-332E-4632-9450-9BD75FD81A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0630" y="3952632"/>
                <a:ext cx="2232248" cy="1216100"/>
              </a:xfrm>
              <a:prstGeom prst="rect">
                <a:avLst/>
              </a:prstGeom>
            </p:spPr>
          </p:pic>
          <p:sp>
            <p:nvSpPr>
              <p:cNvPr id="60" name="Arrow: Down 59">
                <a:extLst>
                  <a:ext uri="{FF2B5EF4-FFF2-40B4-BE49-F238E27FC236}">
                    <a16:creationId xmlns:a16="http://schemas.microsoft.com/office/drawing/2014/main" id="{813CD6D0-BC0B-4C11-83A4-171AF4171E16}"/>
                  </a:ext>
                </a:extLst>
              </p:cNvPr>
              <p:cNvSpPr/>
              <p:nvPr/>
            </p:nvSpPr>
            <p:spPr>
              <a:xfrm>
                <a:off x="3200938" y="3362719"/>
                <a:ext cx="207705" cy="1216100"/>
              </a:xfrm>
              <a:prstGeom prst="down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dirty="0"/>
              </a:p>
            </p:txBody>
          </p:sp>
          <p:pic>
            <p:nvPicPr>
              <p:cNvPr id="61" name="Picture 60">
                <a:extLst>
                  <a:ext uri="{FF2B5EF4-FFF2-40B4-BE49-F238E27FC236}">
                    <a16:creationId xmlns:a16="http://schemas.microsoft.com/office/drawing/2014/main" id="{19401077-9F69-43A3-8B0D-663B83E054B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7120" y="2795241"/>
                <a:ext cx="1890942" cy="1030161"/>
              </a:xfrm>
              <a:prstGeom prst="rect">
                <a:avLst/>
              </a:prstGeom>
            </p:spPr>
          </p:pic>
        </p:grpSp>
        <p:sp>
          <p:nvSpPr>
            <p:cNvPr id="14" name="TextBox 13">
              <a:extLst>
                <a:ext uri="{FF2B5EF4-FFF2-40B4-BE49-F238E27FC236}">
                  <a16:creationId xmlns:a16="http://schemas.microsoft.com/office/drawing/2014/main" id="{146F7EF9-3E73-422B-AB98-CF04A8C988A4}"/>
                </a:ext>
              </a:extLst>
            </p:cNvPr>
            <p:cNvSpPr txBox="1"/>
            <p:nvPr/>
          </p:nvSpPr>
          <p:spPr>
            <a:xfrm>
              <a:off x="5274622" y="450898"/>
              <a:ext cx="2232247" cy="318924"/>
            </a:xfrm>
            <a:prstGeom prst="rect">
              <a:avLst/>
            </a:prstGeom>
            <a:solidFill>
              <a:schemeClr val="bg1"/>
            </a:solidFill>
          </p:spPr>
          <p:txBody>
            <a:bodyPr wrap="square" tIns="36000" bIns="36000" rtlCol="0">
              <a:spAutoFit/>
            </a:bodyPr>
            <a:lstStyle/>
            <a:p>
              <a:pPr algn="ctr" defTabSz="685783">
                <a:buClrTx/>
              </a:pPr>
              <a:r>
                <a:rPr lang="en-US" sz="1600">
                  <a:solidFill>
                    <a:schemeClr val="tx1">
                      <a:lumMod val="75000"/>
                    </a:schemeClr>
                  </a:solidFill>
                  <a:latin typeface="Source Sans Pro Light" charset="0"/>
                  <a:ea typeface="Source Sans Pro Light" charset="0"/>
                  <a:cs typeface="Source Sans Pro Light" charset="0"/>
                </a:rPr>
                <a:t>Test Suite Engine</a:t>
              </a:r>
              <a:endParaRPr lang="en-US" sz="1600" dirty="0">
                <a:solidFill>
                  <a:schemeClr val="tx1">
                    <a:lumMod val="75000"/>
                  </a:schemeClr>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id="{FC54375A-CF54-4A64-AFAC-784BF6D173FD}"/>
                </a:ext>
              </a:extLst>
            </p:cNvPr>
            <p:cNvGrpSpPr/>
            <p:nvPr/>
          </p:nvGrpSpPr>
          <p:grpSpPr>
            <a:xfrm>
              <a:off x="2320412" y="599564"/>
              <a:ext cx="1654572" cy="144251"/>
              <a:chOff x="1269624" y="2123579"/>
              <a:chExt cx="1654572" cy="192169"/>
            </a:xfrm>
          </p:grpSpPr>
          <p:sp>
            <p:nvSpPr>
              <p:cNvPr id="78" name="Rectangle 77">
                <a:extLst>
                  <a:ext uri="{FF2B5EF4-FFF2-40B4-BE49-F238E27FC236}">
                    <a16:creationId xmlns:a16="http://schemas.microsoft.com/office/drawing/2014/main" id="{639C767F-A1A6-41CE-87A9-01929C416C7E}"/>
                  </a:ext>
                </a:extLst>
              </p:cNvPr>
              <p:cNvSpPr/>
              <p:nvPr/>
            </p:nvSpPr>
            <p:spPr>
              <a:xfrm>
                <a:off x="1269624" y="2128453"/>
                <a:ext cx="412884" cy="187295"/>
              </a:xfrm>
              <a:prstGeom prst="rect">
                <a:avLst/>
              </a:prstGeom>
            </p:spPr>
            <p:txBody>
              <a:bodyPr wrap="square" lIns="0" tIns="0" rIns="0" bIns="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1</a:t>
                </a:r>
                <a:endParaRPr lang="en-US" sz="1000" b="1" dirty="0">
                  <a:solidFill>
                    <a:schemeClr val="bg1"/>
                  </a:solidFill>
                  <a:latin typeface="Source Sans Pro" charset="0"/>
                  <a:ea typeface="Source Sans Pro" charset="0"/>
                  <a:cs typeface="Source Sans Pro" charset="0"/>
                </a:endParaRPr>
              </a:p>
            </p:txBody>
          </p:sp>
          <p:sp>
            <p:nvSpPr>
              <p:cNvPr id="90" name="Rectangle 89">
                <a:extLst>
                  <a:ext uri="{FF2B5EF4-FFF2-40B4-BE49-F238E27FC236}">
                    <a16:creationId xmlns:a16="http://schemas.microsoft.com/office/drawing/2014/main" id="{1097C71B-C969-4FD9-BAA6-6A22266A6D20}"/>
                  </a:ext>
                </a:extLst>
              </p:cNvPr>
              <p:cNvSpPr/>
              <p:nvPr/>
            </p:nvSpPr>
            <p:spPr>
              <a:xfrm>
                <a:off x="1890468" y="2128453"/>
                <a:ext cx="412884" cy="187295"/>
              </a:xfrm>
              <a:prstGeom prst="rect">
                <a:avLst/>
              </a:prstGeom>
            </p:spPr>
            <p:txBody>
              <a:bodyPr wrap="square" lIns="0" tIns="0" rIns="0" bIns="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2</a:t>
                </a:r>
                <a:endParaRPr lang="en-US" sz="1000" b="1" dirty="0">
                  <a:solidFill>
                    <a:schemeClr val="bg1"/>
                  </a:solidFill>
                  <a:latin typeface="Source Sans Pro" charset="0"/>
                  <a:ea typeface="Source Sans Pro" charset="0"/>
                  <a:cs typeface="Source Sans Pro" charset="0"/>
                </a:endParaRPr>
              </a:p>
            </p:txBody>
          </p:sp>
          <p:sp>
            <p:nvSpPr>
              <p:cNvPr id="96" name="Rectangle 95">
                <a:extLst>
                  <a:ext uri="{FF2B5EF4-FFF2-40B4-BE49-F238E27FC236}">
                    <a16:creationId xmlns:a16="http://schemas.microsoft.com/office/drawing/2014/main" id="{97171D11-54CD-47FE-9709-AC364B3CF6A8}"/>
                  </a:ext>
                </a:extLst>
              </p:cNvPr>
              <p:cNvSpPr/>
              <p:nvPr/>
            </p:nvSpPr>
            <p:spPr>
              <a:xfrm>
                <a:off x="2511312" y="2123579"/>
                <a:ext cx="412884" cy="187295"/>
              </a:xfrm>
              <a:prstGeom prst="rect">
                <a:avLst/>
              </a:prstGeom>
            </p:spPr>
            <p:txBody>
              <a:bodyPr wrap="square" lIns="0" tIns="0" rIns="0" bIns="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3</a:t>
                </a:r>
                <a:endParaRPr lang="en-US" sz="1000" b="1" dirty="0">
                  <a:solidFill>
                    <a:schemeClr val="bg1"/>
                  </a:solidFill>
                  <a:latin typeface="Source Sans Pro" charset="0"/>
                  <a:ea typeface="Source Sans Pro" charset="0"/>
                  <a:cs typeface="Source Sans Pro" charset="0"/>
                </a:endParaRPr>
              </a:p>
            </p:txBody>
          </p:sp>
        </p:grpSp>
        <p:sp>
          <p:nvSpPr>
            <p:cNvPr id="100" name="Rectangle 99">
              <a:extLst>
                <a:ext uri="{FF2B5EF4-FFF2-40B4-BE49-F238E27FC236}">
                  <a16:creationId xmlns:a16="http://schemas.microsoft.com/office/drawing/2014/main" id="{E234FDB4-B0E2-4423-9678-69744C712F3F}"/>
                </a:ext>
              </a:extLst>
            </p:cNvPr>
            <p:cNvSpPr/>
            <p:nvPr/>
          </p:nvSpPr>
          <p:spPr>
            <a:xfrm>
              <a:off x="2941256" y="1136216"/>
              <a:ext cx="412884" cy="140592"/>
            </a:xfrm>
            <a:prstGeom prst="rect">
              <a:avLst/>
            </a:prstGeom>
          </p:spPr>
          <p:txBody>
            <a:bodyPr wrap="square" lIns="0" tIns="0" rIns="0" bIns="0" anchor="ctr">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a:t>
              </a:r>
              <a:endParaRPr lang="en-US" sz="1000" b="1" dirty="0">
                <a:solidFill>
                  <a:schemeClr val="bg1"/>
                </a:solidFill>
                <a:latin typeface="Source Sans Pro" charset="0"/>
                <a:ea typeface="Source Sans Pro" charset="0"/>
                <a:cs typeface="Source Sans Pro" charset="0"/>
              </a:endParaRPr>
            </a:p>
          </p:txBody>
        </p:sp>
        <p:sp>
          <p:nvSpPr>
            <p:cNvPr id="245" name="Arrow: Bent 244">
              <a:extLst>
                <a:ext uri="{FF2B5EF4-FFF2-40B4-BE49-F238E27FC236}">
                  <a16:creationId xmlns:a16="http://schemas.microsoft.com/office/drawing/2014/main" id="{7E67C9A7-7E74-4914-9963-A99092C1647D}"/>
                </a:ext>
              </a:extLst>
            </p:cNvPr>
            <p:cNvSpPr/>
            <p:nvPr/>
          </p:nvSpPr>
          <p:spPr>
            <a:xfrm rot="5400000">
              <a:off x="3444339" y="1303720"/>
              <a:ext cx="2359627" cy="1890941"/>
            </a:xfrm>
            <a:prstGeom prst="bentArrow">
              <a:avLst>
                <a:gd name="adj1" fmla="val 25000"/>
                <a:gd name="adj2" fmla="val 2243"/>
                <a:gd name="adj3" fmla="val 0"/>
                <a:gd name="adj4" fmla="val 148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ounded Rectangle 174">
              <a:extLst>
                <a:ext uri="{FF2B5EF4-FFF2-40B4-BE49-F238E27FC236}">
                  <a16:creationId xmlns:a16="http://schemas.microsoft.com/office/drawing/2014/main" id="{058E2E32-3447-4E64-B74F-D71FD6CA9FED}"/>
                </a:ext>
              </a:extLst>
            </p:cNvPr>
            <p:cNvSpPr/>
            <p:nvPr/>
          </p:nvSpPr>
          <p:spPr>
            <a:xfrm>
              <a:off x="2073383" y="360867"/>
              <a:ext cx="2146125" cy="1224050"/>
            </a:xfrm>
            <a:prstGeom prst="roundRect">
              <a:avLst>
                <a:gd name="adj" fmla="val 10813"/>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grpSp>
          <p:nvGrpSpPr>
            <p:cNvPr id="249" name="Group 248">
              <a:extLst>
                <a:ext uri="{FF2B5EF4-FFF2-40B4-BE49-F238E27FC236}">
                  <a16:creationId xmlns:a16="http://schemas.microsoft.com/office/drawing/2014/main" id="{BC4137E8-F507-4BEA-905D-4732641BE37F}"/>
                </a:ext>
              </a:extLst>
            </p:cNvPr>
            <p:cNvGrpSpPr/>
            <p:nvPr/>
          </p:nvGrpSpPr>
          <p:grpSpPr>
            <a:xfrm>
              <a:off x="2191016" y="206151"/>
              <a:ext cx="1817398" cy="1195113"/>
              <a:chOff x="2191016" y="206151"/>
              <a:chExt cx="1817398" cy="1195113"/>
            </a:xfrm>
          </p:grpSpPr>
          <p:sp>
            <p:nvSpPr>
              <p:cNvPr id="7" name="TextBox 6">
                <a:extLst>
                  <a:ext uri="{FF2B5EF4-FFF2-40B4-BE49-F238E27FC236}">
                    <a16:creationId xmlns:a16="http://schemas.microsoft.com/office/drawing/2014/main" id="{76B1C178-8D54-4339-B64F-C1EABDACF929}"/>
                  </a:ext>
                </a:extLst>
              </p:cNvPr>
              <p:cNvSpPr txBox="1"/>
              <p:nvPr/>
            </p:nvSpPr>
            <p:spPr>
              <a:xfrm>
                <a:off x="2495376" y="206151"/>
                <a:ext cx="1302137" cy="239399"/>
              </a:xfrm>
              <a:prstGeom prst="rect">
                <a:avLst/>
              </a:prstGeom>
              <a:solidFill>
                <a:schemeClr val="bg1"/>
              </a:solidFill>
            </p:spPr>
            <p:txBody>
              <a:bodyPr wrap="square" tIns="36000" bIns="36000" rtlCol="0">
                <a:spAutoFit/>
              </a:bodyPr>
              <a:lstStyle/>
              <a:p>
                <a:pPr algn="ctr" defTabSz="685783">
                  <a:buClrTx/>
                </a:pPr>
                <a:r>
                  <a:rPr lang="en-US" sz="1600">
                    <a:solidFill>
                      <a:schemeClr val="tx1">
                        <a:lumMod val="75000"/>
                      </a:schemeClr>
                    </a:solidFill>
                    <a:latin typeface="Source Sans Pro Light" charset="0"/>
                    <a:ea typeface="Source Sans Pro Light" charset="0"/>
                    <a:cs typeface="Source Sans Pro Light" charset="0"/>
                  </a:rPr>
                  <a:t>Test Suite</a:t>
                </a:r>
                <a:endParaRPr lang="en-US" sz="1600" dirty="0">
                  <a:solidFill>
                    <a:schemeClr val="tx1">
                      <a:lumMod val="75000"/>
                    </a:schemeClr>
                  </a:solidFill>
                  <a:latin typeface="Source Sans Pro Light" charset="0"/>
                  <a:ea typeface="Source Sans Pro Light" charset="0"/>
                  <a:cs typeface="Source Sans Pro Light" charset="0"/>
                </a:endParaRPr>
              </a:p>
            </p:txBody>
          </p:sp>
          <p:grpSp>
            <p:nvGrpSpPr>
              <p:cNvPr id="152" name="Group 151">
                <a:extLst>
                  <a:ext uri="{FF2B5EF4-FFF2-40B4-BE49-F238E27FC236}">
                    <a16:creationId xmlns:a16="http://schemas.microsoft.com/office/drawing/2014/main" id="{EDF14926-A553-40A9-A656-5D66FB7A438E}"/>
                  </a:ext>
                </a:extLst>
              </p:cNvPr>
              <p:cNvGrpSpPr/>
              <p:nvPr/>
            </p:nvGrpSpPr>
            <p:grpSpPr>
              <a:xfrm>
                <a:off x="2191016" y="506171"/>
                <a:ext cx="823481" cy="335855"/>
                <a:chOff x="6965228" y="1201929"/>
                <a:chExt cx="823481" cy="335855"/>
              </a:xfrm>
            </p:grpSpPr>
            <p:sp>
              <p:nvSpPr>
                <p:cNvPr id="153" name="Rounded Rectangle 107">
                  <a:extLst>
                    <a:ext uri="{FF2B5EF4-FFF2-40B4-BE49-F238E27FC236}">
                      <a16:creationId xmlns:a16="http://schemas.microsoft.com/office/drawing/2014/main" id="{144A0FEF-86C7-4D87-BD1A-887D210373A2}"/>
                    </a:ext>
                  </a:extLst>
                </p:cNvPr>
                <p:cNvSpPr/>
                <p:nvPr/>
              </p:nvSpPr>
              <p:spPr>
                <a:xfrm>
                  <a:off x="7030605" y="1216514"/>
                  <a:ext cx="758104" cy="32127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rgbClr val="FFFFFF"/>
                      </a:solidFill>
                      <a:latin typeface="Source Sans Pro Light" charset="0"/>
                      <a:ea typeface="Source Sans Pro Light" charset="0"/>
                      <a:cs typeface="Source Sans Pro Light" charset="0"/>
                    </a:rPr>
                    <a:t>Test 1</a:t>
                  </a:r>
                  <a:endParaRPr lang="en-US" sz="1000" b="1" dirty="0">
                    <a:solidFill>
                      <a:srgbClr val="FFFFFF"/>
                    </a:solidFill>
                    <a:latin typeface="Source Sans Pro Light" charset="0"/>
                    <a:ea typeface="Source Sans Pro Light" charset="0"/>
                    <a:cs typeface="Source Sans Pro Light" charset="0"/>
                  </a:endParaRPr>
                </a:p>
              </p:txBody>
            </p:sp>
            <p:grpSp>
              <p:nvGrpSpPr>
                <p:cNvPr id="154" name="Group 153">
                  <a:extLst>
                    <a:ext uri="{FF2B5EF4-FFF2-40B4-BE49-F238E27FC236}">
                      <a16:creationId xmlns:a16="http://schemas.microsoft.com/office/drawing/2014/main" id="{C142DC42-94AB-48B4-BB5F-85A5370A04BE}"/>
                    </a:ext>
                  </a:extLst>
                </p:cNvPr>
                <p:cNvGrpSpPr/>
                <p:nvPr/>
              </p:nvGrpSpPr>
              <p:grpSpPr>
                <a:xfrm>
                  <a:off x="6965228" y="1201929"/>
                  <a:ext cx="347595" cy="297222"/>
                  <a:chOff x="6905452" y="1423994"/>
                  <a:chExt cx="347595" cy="297222"/>
                </a:xfrm>
              </p:grpSpPr>
              <p:sp>
                <p:nvSpPr>
                  <p:cNvPr id="155" name="Bande diagonale 192">
                    <a:extLst>
                      <a:ext uri="{FF2B5EF4-FFF2-40B4-BE49-F238E27FC236}">
                        <a16:creationId xmlns:a16="http://schemas.microsoft.com/office/drawing/2014/main" id="{58605869-27CE-445D-BFAC-0C0A25F83C9F}"/>
                      </a:ext>
                    </a:extLst>
                  </p:cNvPr>
                  <p:cNvSpPr/>
                  <p:nvPr/>
                </p:nvSpPr>
                <p:spPr>
                  <a:xfrm>
                    <a:off x="6973219" y="1441388"/>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6" name="ZoneTexte 182">
                    <a:extLst>
                      <a:ext uri="{FF2B5EF4-FFF2-40B4-BE49-F238E27FC236}">
                        <a16:creationId xmlns:a16="http://schemas.microsoft.com/office/drawing/2014/main" id="{7FAD93CB-6289-4EDF-810D-0F9A7411B95B}"/>
                      </a:ext>
                    </a:extLst>
                  </p:cNvPr>
                  <p:cNvSpPr txBox="1"/>
                  <p:nvPr/>
                </p:nvSpPr>
                <p:spPr>
                  <a:xfrm rot="18945775">
                    <a:off x="6905452" y="142399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157" name="Group 156">
                <a:extLst>
                  <a:ext uri="{FF2B5EF4-FFF2-40B4-BE49-F238E27FC236}">
                    <a16:creationId xmlns:a16="http://schemas.microsoft.com/office/drawing/2014/main" id="{D1131F74-E8C2-4603-AE35-CE86A4719AC2}"/>
                  </a:ext>
                </a:extLst>
              </p:cNvPr>
              <p:cNvGrpSpPr/>
              <p:nvPr/>
            </p:nvGrpSpPr>
            <p:grpSpPr>
              <a:xfrm>
                <a:off x="3184933" y="512618"/>
                <a:ext cx="823481" cy="335855"/>
                <a:chOff x="6965228" y="1201929"/>
                <a:chExt cx="823481" cy="335855"/>
              </a:xfrm>
            </p:grpSpPr>
            <p:sp>
              <p:nvSpPr>
                <p:cNvPr id="158" name="Rounded Rectangle 107">
                  <a:extLst>
                    <a:ext uri="{FF2B5EF4-FFF2-40B4-BE49-F238E27FC236}">
                      <a16:creationId xmlns:a16="http://schemas.microsoft.com/office/drawing/2014/main" id="{0E7D85EB-EEFE-436E-B525-CA7DD04F0013}"/>
                    </a:ext>
                  </a:extLst>
                </p:cNvPr>
                <p:cNvSpPr/>
                <p:nvPr/>
              </p:nvSpPr>
              <p:spPr>
                <a:xfrm>
                  <a:off x="7030605" y="1216514"/>
                  <a:ext cx="758104" cy="32127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rgbClr val="FFFFFF"/>
                      </a:solidFill>
                      <a:latin typeface="Source Sans Pro Light" charset="0"/>
                      <a:ea typeface="Source Sans Pro Light" charset="0"/>
                      <a:cs typeface="Source Sans Pro Light" charset="0"/>
                    </a:rPr>
                    <a:t>Test 2</a:t>
                  </a:r>
                  <a:endParaRPr lang="en-US" sz="1000" b="1" dirty="0">
                    <a:solidFill>
                      <a:srgbClr val="FFFFFF"/>
                    </a:solidFill>
                    <a:latin typeface="Source Sans Pro Light" charset="0"/>
                    <a:ea typeface="Source Sans Pro Light" charset="0"/>
                    <a:cs typeface="Source Sans Pro Light" charset="0"/>
                  </a:endParaRPr>
                </a:p>
              </p:txBody>
            </p:sp>
            <p:grpSp>
              <p:nvGrpSpPr>
                <p:cNvPr id="159" name="Group 158">
                  <a:extLst>
                    <a:ext uri="{FF2B5EF4-FFF2-40B4-BE49-F238E27FC236}">
                      <a16:creationId xmlns:a16="http://schemas.microsoft.com/office/drawing/2014/main" id="{92D87CCF-74CF-44D6-B746-90BEF2CF1656}"/>
                    </a:ext>
                  </a:extLst>
                </p:cNvPr>
                <p:cNvGrpSpPr/>
                <p:nvPr/>
              </p:nvGrpSpPr>
              <p:grpSpPr>
                <a:xfrm>
                  <a:off x="6965228" y="1201929"/>
                  <a:ext cx="347595" cy="297222"/>
                  <a:chOff x="6905452" y="1423994"/>
                  <a:chExt cx="347595" cy="297222"/>
                </a:xfrm>
              </p:grpSpPr>
              <p:sp>
                <p:nvSpPr>
                  <p:cNvPr id="160" name="Bande diagonale 192">
                    <a:extLst>
                      <a:ext uri="{FF2B5EF4-FFF2-40B4-BE49-F238E27FC236}">
                        <a16:creationId xmlns:a16="http://schemas.microsoft.com/office/drawing/2014/main" id="{8C23BCD5-C0AA-4835-A39F-1E3862CFCB9F}"/>
                      </a:ext>
                    </a:extLst>
                  </p:cNvPr>
                  <p:cNvSpPr/>
                  <p:nvPr/>
                </p:nvSpPr>
                <p:spPr>
                  <a:xfrm>
                    <a:off x="6973219" y="1441388"/>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61" name="ZoneTexte 182">
                    <a:extLst>
                      <a:ext uri="{FF2B5EF4-FFF2-40B4-BE49-F238E27FC236}">
                        <a16:creationId xmlns:a16="http://schemas.microsoft.com/office/drawing/2014/main" id="{0565A69A-B0D2-4561-9B0A-DC2F957CA445}"/>
                      </a:ext>
                    </a:extLst>
                  </p:cNvPr>
                  <p:cNvSpPr txBox="1"/>
                  <p:nvPr/>
                </p:nvSpPr>
                <p:spPr>
                  <a:xfrm rot="18945775">
                    <a:off x="6905452" y="142399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162" name="Group 161">
                <a:extLst>
                  <a:ext uri="{FF2B5EF4-FFF2-40B4-BE49-F238E27FC236}">
                    <a16:creationId xmlns:a16="http://schemas.microsoft.com/office/drawing/2014/main" id="{FAF98435-5690-46F7-AC75-D623F70FC858}"/>
                  </a:ext>
                </a:extLst>
              </p:cNvPr>
              <p:cNvGrpSpPr/>
              <p:nvPr/>
            </p:nvGrpSpPr>
            <p:grpSpPr>
              <a:xfrm>
                <a:off x="2191016" y="1065409"/>
                <a:ext cx="823481" cy="335855"/>
                <a:chOff x="6965228" y="1201929"/>
                <a:chExt cx="823481" cy="335855"/>
              </a:xfrm>
            </p:grpSpPr>
            <p:sp>
              <p:nvSpPr>
                <p:cNvPr id="163" name="Rounded Rectangle 107">
                  <a:extLst>
                    <a:ext uri="{FF2B5EF4-FFF2-40B4-BE49-F238E27FC236}">
                      <a16:creationId xmlns:a16="http://schemas.microsoft.com/office/drawing/2014/main" id="{661732A4-1C2E-48F5-AB4D-48BFF0E3E98F}"/>
                    </a:ext>
                  </a:extLst>
                </p:cNvPr>
                <p:cNvSpPr/>
                <p:nvPr/>
              </p:nvSpPr>
              <p:spPr>
                <a:xfrm>
                  <a:off x="7030605" y="1216514"/>
                  <a:ext cx="758104" cy="32127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rgbClr val="FFFFFF"/>
                      </a:solidFill>
                      <a:latin typeface="Source Sans Pro Light" charset="0"/>
                      <a:ea typeface="Source Sans Pro Light" charset="0"/>
                      <a:cs typeface="Source Sans Pro Light" charset="0"/>
                    </a:rPr>
                    <a:t>Test 3</a:t>
                  </a:r>
                  <a:endParaRPr lang="en-US" sz="1000" b="1" dirty="0">
                    <a:solidFill>
                      <a:srgbClr val="FFFFFF"/>
                    </a:solidFill>
                    <a:latin typeface="Source Sans Pro Light" charset="0"/>
                    <a:ea typeface="Source Sans Pro Light" charset="0"/>
                    <a:cs typeface="Source Sans Pro Light" charset="0"/>
                  </a:endParaRPr>
                </a:p>
              </p:txBody>
            </p:sp>
            <p:grpSp>
              <p:nvGrpSpPr>
                <p:cNvPr id="164" name="Group 163">
                  <a:extLst>
                    <a:ext uri="{FF2B5EF4-FFF2-40B4-BE49-F238E27FC236}">
                      <a16:creationId xmlns:a16="http://schemas.microsoft.com/office/drawing/2014/main" id="{4F75B005-B84E-43AD-B029-139FD165DBEE}"/>
                    </a:ext>
                  </a:extLst>
                </p:cNvPr>
                <p:cNvGrpSpPr/>
                <p:nvPr/>
              </p:nvGrpSpPr>
              <p:grpSpPr>
                <a:xfrm>
                  <a:off x="6965228" y="1201929"/>
                  <a:ext cx="347595" cy="297222"/>
                  <a:chOff x="6905452" y="1423994"/>
                  <a:chExt cx="347595" cy="297222"/>
                </a:xfrm>
              </p:grpSpPr>
              <p:sp>
                <p:nvSpPr>
                  <p:cNvPr id="165" name="Bande diagonale 192">
                    <a:extLst>
                      <a:ext uri="{FF2B5EF4-FFF2-40B4-BE49-F238E27FC236}">
                        <a16:creationId xmlns:a16="http://schemas.microsoft.com/office/drawing/2014/main" id="{570AFE5C-60AA-4E97-AA77-25B425274850}"/>
                      </a:ext>
                    </a:extLst>
                  </p:cNvPr>
                  <p:cNvSpPr/>
                  <p:nvPr/>
                </p:nvSpPr>
                <p:spPr>
                  <a:xfrm>
                    <a:off x="6973219" y="1441388"/>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66" name="ZoneTexte 182">
                    <a:extLst>
                      <a:ext uri="{FF2B5EF4-FFF2-40B4-BE49-F238E27FC236}">
                        <a16:creationId xmlns:a16="http://schemas.microsoft.com/office/drawing/2014/main" id="{5B6C31D1-8066-4704-B0EC-44B0B3D0B63B}"/>
                      </a:ext>
                    </a:extLst>
                  </p:cNvPr>
                  <p:cNvSpPr txBox="1"/>
                  <p:nvPr/>
                </p:nvSpPr>
                <p:spPr>
                  <a:xfrm rot="18945775">
                    <a:off x="6905452" y="142399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146" name="Group 145">
                <a:extLst>
                  <a:ext uri="{FF2B5EF4-FFF2-40B4-BE49-F238E27FC236}">
                    <a16:creationId xmlns:a16="http://schemas.microsoft.com/office/drawing/2014/main" id="{D8988DC9-B313-46A9-8998-C4B1D56FE18D}"/>
                  </a:ext>
                </a:extLst>
              </p:cNvPr>
              <p:cNvGrpSpPr/>
              <p:nvPr/>
            </p:nvGrpSpPr>
            <p:grpSpPr>
              <a:xfrm>
                <a:off x="3184933" y="1054789"/>
                <a:ext cx="823481" cy="335855"/>
                <a:chOff x="6965228" y="1201929"/>
                <a:chExt cx="823481" cy="335855"/>
              </a:xfrm>
            </p:grpSpPr>
            <p:sp>
              <p:nvSpPr>
                <p:cNvPr id="147" name="Rounded Rectangle 107">
                  <a:extLst>
                    <a:ext uri="{FF2B5EF4-FFF2-40B4-BE49-F238E27FC236}">
                      <a16:creationId xmlns:a16="http://schemas.microsoft.com/office/drawing/2014/main" id="{0E0FEC93-F14C-4421-8E35-997817D641BA}"/>
                    </a:ext>
                  </a:extLst>
                </p:cNvPr>
                <p:cNvSpPr/>
                <p:nvPr/>
              </p:nvSpPr>
              <p:spPr>
                <a:xfrm>
                  <a:off x="7030605" y="1216514"/>
                  <a:ext cx="758104" cy="32127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rgbClr val="FFFFFF"/>
                      </a:solidFill>
                      <a:latin typeface="Source Sans Pro Light" charset="0"/>
                      <a:ea typeface="Source Sans Pro Light" charset="0"/>
                      <a:cs typeface="Source Sans Pro Light" charset="0"/>
                    </a:rPr>
                    <a:t>Test 4</a:t>
                  </a:r>
                  <a:endParaRPr lang="en-US" sz="1000" b="1" dirty="0">
                    <a:solidFill>
                      <a:srgbClr val="FFFFFF"/>
                    </a:solidFill>
                    <a:latin typeface="Source Sans Pro Light" charset="0"/>
                    <a:ea typeface="Source Sans Pro Light" charset="0"/>
                    <a:cs typeface="Source Sans Pro Light" charset="0"/>
                  </a:endParaRPr>
                </a:p>
              </p:txBody>
            </p:sp>
            <p:grpSp>
              <p:nvGrpSpPr>
                <p:cNvPr id="148" name="Group 147">
                  <a:extLst>
                    <a:ext uri="{FF2B5EF4-FFF2-40B4-BE49-F238E27FC236}">
                      <a16:creationId xmlns:a16="http://schemas.microsoft.com/office/drawing/2014/main" id="{D91CBB85-1E71-4F3F-BA99-C73EB2E87EA9}"/>
                    </a:ext>
                  </a:extLst>
                </p:cNvPr>
                <p:cNvGrpSpPr/>
                <p:nvPr/>
              </p:nvGrpSpPr>
              <p:grpSpPr>
                <a:xfrm>
                  <a:off x="6965228" y="1201929"/>
                  <a:ext cx="347595" cy="297222"/>
                  <a:chOff x="6905452" y="1423994"/>
                  <a:chExt cx="347595" cy="297222"/>
                </a:xfrm>
              </p:grpSpPr>
              <p:sp>
                <p:nvSpPr>
                  <p:cNvPr id="149" name="Bande diagonale 192">
                    <a:extLst>
                      <a:ext uri="{FF2B5EF4-FFF2-40B4-BE49-F238E27FC236}">
                        <a16:creationId xmlns:a16="http://schemas.microsoft.com/office/drawing/2014/main" id="{83E87061-ABF4-4961-B36A-F7EC9680B938}"/>
                      </a:ext>
                    </a:extLst>
                  </p:cNvPr>
                  <p:cNvSpPr/>
                  <p:nvPr/>
                </p:nvSpPr>
                <p:spPr>
                  <a:xfrm>
                    <a:off x="6973219" y="1441388"/>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1" name="ZoneTexte 182">
                    <a:extLst>
                      <a:ext uri="{FF2B5EF4-FFF2-40B4-BE49-F238E27FC236}">
                        <a16:creationId xmlns:a16="http://schemas.microsoft.com/office/drawing/2014/main" id="{462EDF64-421B-4117-8CBC-80D7B070CBEE}"/>
                      </a:ext>
                    </a:extLst>
                  </p:cNvPr>
                  <p:cNvSpPr txBox="1"/>
                  <p:nvPr/>
                </p:nvSpPr>
                <p:spPr>
                  <a:xfrm rot="18945775">
                    <a:off x="6905452" y="142399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sp>
          <p:nvSpPr>
            <p:cNvPr id="250" name="Arrow: Bent 249">
              <a:extLst>
                <a:ext uri="{FF2B5EF4-FFF2-40B4-BE49-F238E27FC236}">
                  <a16:creationId xmlns:a16="http://schemas.microsoft.com/office/drawing/2014/main" id="{F3ED38C0-F035-42EE-B6ED-25D760E54D9B}"/>
                </a:ext>
              </a:extLst>
            </p:cNvPr>
            <p:cNvSpPr/>
            <p:nvPr/>
          </p:nvSpPr>
          <p:spPr>
            <a:xfrm rot="5400000">
              <a:off x="3854451" y="1724108"/>
              <a:ext cx="1512171" cy="1890941"/>
            </a:xfrm>
            <a:prstGeom prst="bentArrow">
              <a:avLst>
                <a:gd name="adj1" fmla="val 25000"/>
                <a:gd name="adj2" fmla="val 2243"/>
                <a:gd name="adj3" fmla="val 0"/>
                <a:gd name="adj4" fmla="val 21872"/>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1" name="Arrow: Bent 250">
              <a:extLst>
                <a:ext uri="{FF2B5EF4-FFF2-40B4-BE49-F238E27FC236}">
                  <a16:creationId xmlns:a16="http://schemas.microsoft.com/office/drawing/2014/main" id="{B639B97F-FC42-406C-8432-A1D96B02F6AD}"/>
                </a:ext>
              </a:extLst>
            </p:cNvPr>
            <p:cNvSpPr/>
            <p:nvPr/>
          </p:nvSpPr>
          <p:spPr>
            <a:xfrm rot="5400000">
              <a:off x="4214932" y="2087044"/>
              <a:ext cx="791205" cy="1890941"/>
            </a:xfrm>
            <a:prstGeom prst="bentArrow">
              <a:avLst>
                <a:gd name="adj1" fmla="val 25000"/>
                <a:gd name="adj2" fmla="val 4500"/>
                <a:gd name="adj3" fmla="val 2408"/>
                <a:gd name="adj4" fmla="val 27786"/>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27" name="Group 226">
              <a:extLst>
                <a:ext uri="{FF2B5EF4-FFF2-40B4-BE49-F238E27FC236}">
                  <a16:creationId xmlns:a16="http://schemas.microsoft.com/office/drawing/2014/main" id="{4FEBC4F5-DD5A-4966-85F0-641B47F6166F}"/>
                </a:ext>
              </a:extLst>
            </p:cNvPr>
            <p:cNvGrpSpPr/>
            <p:nvPr/>
          </p:nvGrpSpPr>
          <p:grpSpPr>
            <a:xfrm>
              <a:off x="2350309" y="2348422"/>
              <a:ext cx="1328375" cy="563166"/>
              <a:chOff x="702163" y="2133010"/>
              <a:chExt cx="1328375" cy="563166"/>
            </a:xfrm>
          </p:grpSpPr>
          <p:sp>
            <p:nvSpPr>
              <p:cNvPr id="188" name="Rounded Rectangle 104">
                <a:extLst>
                  <a:ext uri="{FF2B5EF4-FFF2-40B4-BE49-F238E27FC236}">
                    <a16:creationId xmlns:a16="http://schemas.microsoft.com/office/drawing/2014/main" id="{BFAADE52-560F-4F2A-9984-FE721FFA4C85}"/>
                  </a:ext>
                </a:extLst>
              </p:cNvPr>
              <p:cNvSpPr/>
              <p:nvPr/>
            </p:nvSpPr>
            <p:spPr>
              <a:xfrm>
                <a:off x="773529" y="2156768"/>
                <a:ext cx="1257009" cy="539408"/>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a:solidFill>
                      <a:schemeClr val="bg1"/>
                    </a:solidFill>
                    <a:latin typeface="Source Sans Pro Light" charset="0"/>
                    <a:ea typeface="Source Sans Pro Light" charset="0"/>
                    <a:cs typeface="Source Sans Pro Light" charset="0"/>
                  </a:rPr>
                  <a:t>BSP Code</a:t>
                </a:r>
                <a:endParaRPr lang="en-US" sz="1000" b="1" dirty="0">
                  <a:solidFill>
                    <a:schemeClr val="bg1"/>
                  </a:solidFill>
                  <a:latin typeface="Source Sans Pro Light" charset="0"/>
                  <a:ea typeface="Source Sans Pro Light" charset="0"/>
                  <a:cs typeface="Source Sans Pro Light" charset="0"/>
                </a:endParaRPr>
              </a:p>
            </p:txBody>
          </p:sp>
          <p:grpSp>
            <p:nvGrpSpPr>
              <p:cNvPr id="189" name="Group 188">
                <a:extLst>
                  <a:ext uri="{FF2B5EF4-FFF2-40B4-BE49-F238E27FC236}">
                    <a16:creationId xmlns:a16="http://schemas.microsoft.com/office/drawing/2014/main" id="{A097E1CB-0AC6-4D04-B7C1-DFCB6DDDC118}"/>
                  </a:ext>
                </a:extLst>
              </p:cNvPr>
              <p:cNvGrpSpPr/>
              <p:nvPr/>
            </p:nvGrpSpPr>
            <p:grpSpPr>
              <a:xfrm>
                <a:off x="702163" y="2133010"/>
                <a:ext cx="355428" cy="303315"/>
                <a:chOff x="8422630" y="1909144"/>
                <a:chExt cx="355428" cy="303315"/>
              </a:xfrm>
            </p:grpSpPr>
            <p:sp>
              <p:nvSpPr>
                <p:cNvPr id="190" name="Bande diagonale 191">
                  <a:extLst>
                    <a:ext uri="{FF2B5EF4-FFF2-40B4-BE49-F238E27FC236}">
                      <a16:creationId xmlns:a16="http://schemas.microsoft.com/office/drawing/2014/main" id="{7B8173C1-CF11-4053-966F-6323A09F21CB}"/>
                    </a:ext>
                  </a:extLst>
                </p:cNvPr>
                <p:cNvSpPr/>
                <p:nvPr/>
              </p:nvSpPr>
              <p:spPr>
                <a:xfrm>
                  <a:off x="8498230" y="1932631"/>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91" name="ZoneTexte 180">
                  <a:extLst>
                    <a:ext uri="{FF2B5EF4-FFF2-40B4-BE49-F238E27FC236}">
                      <a16:creationId xmlns:a16="http://schemas.microsoft.com/office/drawing/2014/main" id="{B86D86B2-0C59-45BE-8F63-95C9BB424879}"/>
                    </a:ext>
                  </a:extLst>
                </p:cNvPr>
                <p:cNvSpPr txBox="1"/>
                <p:nvPr/>
              </p:nvSpPr>
              <p:spPr>
                <a:xfrm rot="18945775">
                  <a:off x="8422630" y="1909144"/>
                  <a:ext cx="317716" cy="230832"/>
                </a:xfrm>
                <a:prstGeom prst="rect">
                  <a:avLst/>
                </a:prstGeom>
                <a:noFill/>
              </p:spPr>
              <p:txBody>
                <a:bodyPr wrap="none" rtlCol="0">
                  <a:spAutoFit/>
                </a:bodyPr>
                <a:lstStyle/>
                <a:p>
                  <a:pPr>
                    <a:defRPr/>
                  </a:pPr>
                  <a:r>
                    <a:rPr lang="en-US" sz="900" dirty="0" err="1">
                      <a:solidFill>
                        <a:schemeClr val="bg1"/>
                      </a:solidFill>
                      <a:latin typeface="Source Sans Pro Light" charset="0"/>
                      <a:ea typeface="Source Sans Pro Light" charset="0"/>
                      <a:cs typeface="Source Sans Pro Light" charset="0"/>
                    </a:rPr>
                    <a:t>src</a:t>
                  </a:r>
                  <a:endParaRPr lang="en-US" sz="900" dirty="0">
                    <a:solidFill>
                      <a:schemeClr val="bg1"/>
                    </a:solidFill>
                    <a:latin typeface="Source Sans Pro Light" charset="0"/>
                    <a:ea typeface="Source Sans Pro Light" charset="0"/>
                    <a:cs typeface="Source Sans Pro Light" charset="0"/>
                  </a:endParaRPr>
                </a:p>
              </p:txBody>
            </p:sp>
          </p:grpSp>
        </p:grpSp>
        <p:sp>
          <p:nvSpPr>
            <p:cNvPr id="172" name="Rounded Rectangle 108">
              <a:extLst>
                <a:ext uri="{FF2B5EF4-FFF2-40B4-BE49-F238E27FC236}">
                  <a16:creationId xmlns:a16="http://schemas.microsoft.com/office/drawing/2014/main" id="{04EA41AD-CDA6-4DE1-9A55-E8C057C5592F}"/>
                </a:ext>
              </a:extLst>
            </p:cNvPr>
            <p:cNvSpPr/>
            <p:nvPr/>
          </p:nvSpPr>
          <p:spPr>
            <a:xfrm>
              <a:off x="2446765" y="1688204"/>
              <a:ext cx="1241245" cy="556931"/>
            </a:xfrm>
            <a:prstGeom prst="roundRect">
              <a:avLst>
                <a:gd name="adj" fmla="val 11196"/>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rgbClr val="FFFFFF"/>
                  </a:solidFill>
                  <a:latin typeface="Source Sans Pro Light" charset="0"/>
                  <a:ea typeface="Source Sans Pro Light" charset="0"/>
                  <a:cs typeface="Source Sans Pro Light" charset="0"/>
                </a:rPr>
                <a:t>VEE Port</a:t>
              </a:r>
            </a:p>
          </p:txBody>
        </p:sp>
        <p:grpSp>
          <p:nvGrpSpPr>
            <p:cNvPr id="174" name="Group 173">
              <a:extLst>
                <a:ext uri="{FF2B5EF4-FFF2-40B4-BE49-F238E27FC236}">
                  <a16:creationId xmlns:a16="http://schemas.microsoft.com/office/drawing/2014/main" id="{D1FD4BA7-545C-4076-8060-220060F49665}"/>
                </a:ext>
              </a:extLst>
            </p:cNvPr>
            <p:cNvGrpSpPr/>
            <p:nvPr/>
          </p:nvGrpSpPr>
          <p:grpSpPr>
            <a:xfrm>
              <a:off x="2395294" y="1669345"/>
              <a:ext cx="338002" cy="303407"/>
              <a:chOff x="1830135" y="1909144"/>
              <a:chExt cx="338002" cy="303407"/>
            </a:xfrm>
          </p:grpSpPr>
          <p:sp>
            <p:nvSpPr>
              <p:cNvPr id="176" name="Bande diagonale 37">
                <a:extLst>
                  <a:ext uri="{FF2B5EF4-FFF2-40B4-BE49-F238E27FC236}">
                    <a16:creationId xmlns:a16="http://schemas.microsoft.com/office/drawing/2014/main" id="{FC11FA91-9241-4652-B2F0-42950BC006C8}"/>
                  </a:ext>
                </a:extLst>
              </p:cNvPr>
              <p:cNvSpPr/>
              <p:nvPr/>
            </p:nvSpPr>
            <p:spPr>
              <a:xfrm>
                <a:off x="1888309" y="193272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78" name="ZoneTexte 178">
                <a:extLst>
                  <a:ext uri="{FF2B5EF4-FFF2-40B4-BE49-F238E27FC236}">
                    <a16:creationId xmlns:a16="http://schemas.microsoft.com/office/drawing/2014/main" id="{DB1B3767-918B-45F6-8B30-42A5B66DD65D}"/>
                  </a:ext>
                </a:extLst>
              </p:cNvPr>
              <p:cNvSpPr txBox="1"/>
              <p:nvPr/>
            </p:nvSpPr>
            <p:spPr>
              <a:xfrm rot="18945775">
                <a:off x="1830135" y="190914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endParaRPr lang="en-US" sz="1000" dirty="0">
                  <a:solidFill>
                    <a:srgbClr val="FFFFFF"/>
                  </a:solidFill>
                  <a:latin typeface="Source Sans Pro Light" charset="0"/>
                  <a:ea typeface="Source Sans Pro Light" charset="0"/>
                  <a:cs typeface="Source Sans Pro Light" charset="0"/>
                </a:endParaRPr>
              </a:p>
            </p:txBody>
          </p:sp>
        </p:grpSp>
        <p:grpSp>
          <p:nvGrpSpPr>
            <p:cNvPr id="217" name="Group 216">
              <a:extLst>
                <a:ext uri="{FF2B5EF4-FFF2-40B4-BE49-F238E27FC236}">
                  <a16:creationId xmlns:a16="http://schemas.microsoft.com/office/drawing/2014/main" id="{820E99F9-1578-45BD-8E3C-762066320739}"/>
                </a:ext>
              </a:extLst>
            </p:cNvPr>
            <p:cNvGrpSpPr/>
            <p:nvPr/>
          </p:nvGrpSpPr>
          <p:grpSpPr>
            <a:xfrm>
              <a:off x="7449067" y="2124850"/>
              <a:ext cx="436488" cy="478559"/>
              <a:chOff x="9514903" y="2236152"/>
              <a:chExt cx="436488" cy="478559"/>
            </a:xfrm>
          </p:grpSpPr>
          <p:pic>
            <p:nvPicPr>
              <p:cNvPr id="218" name="Picture 217">
                <a:extLst>
                  <a:ext uri="{FF2B5EF4-FFF2-40B4-BE49-F238E27FC236}">
                    <a16:creationId xmlns:a16="http://schemas.microsoft.com/office/drawing/2014/main" id="{7B43A881-4BE6-4D44-8D96-10B60A07468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14903" y="2236152"/>
                <a:ext cx="436488" cy="478559"/>
              </a:xfrm>
              <a:prstGeom prst="rect">
                <a:avLst/>
              </a:prstGeom>
            </p:spPr>
          </p:pic>
          <p:sp>
            <p:nvSpPr>
              <p:cNvPr id="219" name="Rectangle 218">
                <a:extLst>
                  <a:ext uri="{FF2B5EF4-FFF2-40B4-BE49-F238E27FC236}">
                    <a16:creationId xmlns:a16="http://schemas.microsoft.com/office/drawing/2014/main" id="{CA150EAC-6322-4D82-B0BF-CD612E52BF3D}"/>
                  </a:ext>
                </a:extLst>
              </p:cNvPr>
              <p:cNvSpPr/>
              <p:nvPr/>
            </p:nvSpPr>
            <p:spPr>
              <a:xfrm>
                <a:off x="9528561" y="2372805"/>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1</a:t>
                </a:r>
                <a:endParaRPr lang="en-US" sz="1000" b="1" dirty="0">
                  <a:solidFill>
                    <a:schemeClr val="bg1"/>
                  </a:solidFill>
                  <a:latin typeface="Source Sans Pro" charset="0"/>
                  <a:ea typeface="Source Sans Pro" charset="0"/>
                  <a:cs typeface="Source Sans Pro" charset="0"/>
                </a:endParaRPr>
              </a:p>
            </p:txBody>
          </p:sp>
        </p:grpSp>
        <p:grpSp>
          <p:nvGrpSpPr>
            <p:cNvPr id="276" name="Group 275">
              <a:extLst>
                <a:ext uri="{FF2B5EF4-FFF2-40B4-BE49-F238E27FC236}">
                  <a16:creationId xmlns:a16="http://schemas.microsoft.com/office/drawing/2014/main" id="{B9504EA0-D2EF-4D2C-A260-889048918F11}"/>
                </a:ext>
              </a:extLst>
            </p:cNvPr>
            <p:cNvGrpSpPr/>
            <p:nvPr/>
          </p:nvGrpSpPr>
          <p:grpSpPr>
            <a:xfrm>
              <a:off x="7107091" y="2609323"/>
              <a:ext cx="436488" cy="478559"/>
              <a:chOff x="9514903" y="2236152"/>
              <a:chExt cx="436488" cy="478559"/>
            </a:xfrm>
          </p:grpSpPr>
          <p:pic>
            <p:nvPicPr>
              <p:cNvPr id="277" name="Picture 276">
                <a:extLst>
                  <a:ext uri="{FF2B5EF4-FFF2-40B4-BE49-F238E27FC236}">
                    <a16:creationId xmlns:a16="http://schemas.microsoft.com/office/drawing/2014/main" id="{F53B6AF4-CAE1-4C7D-96A2-0FCBD5B48B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14903" y="2236152"/>
                <a:ext cx="436488" cy="478559"/>
              </a:xfrm>
              <a:prstGeom prst="rect">
                <a:avLst/>
              </a:prstGeom>
            </p:spPr>
          </p:pic>
          <p:sp>
            <p:nvSpPr>
              <p:cNvPr id="278" name="Rectangle 277">
                <a:extLst>
                  <a:ext uri="{FF2B5EF4-FFF2-40B4-BE49-F238E27FC236}">
                    <a16:creationId xmlns:a16="http://schemas.microsoft.com/office/drawing/2014/main" id="{E026AAC7-1BC2-438F-8685-765EC2DB1C0A}"/>
                  </a:ext>
                </a:extLst>
              </p:cNvPr>
              <p:cNvSpPr/>
              <p:nvPr/>
            </p:nvSpPr>
            <p:spPr>
              <a:xfrm>
                <a:off x="9528561" y="2372805"/>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2</a:t>
                </a:r>
                <a:endParaRPr lang="en-US" sz="1000" b="1" dirty="0">
                  <a:solidFill>
                    <a:schemeClr val="bg1"/>
                  </a:solidFill>
                  <a:latin typeface="Source Sans Pro" charset="0"/>
                  <a:ea typeface="Source Sans Pro" charset="0"/>
                  <a:cs typeface="Source Sans Pro" charset="0"/>
                </a:endParaRPr>
              </a:p>
            </p:txBody>
          </p:sp>
        </p:grpSp>
        <p:sp>
          <p:nvSpPr>
            <p:cNvPr id="33" name="Arrow: Down 32">
              <a:extLst>
                <a:ext uri="{FF2B5EF4-FFF2-40B4-BE49-F238E27FC236}">
                  <a16:creationId xmlns:a16="http://schemas.microsoft.com/office/drawing/2014/main" id="{0D2628F9-52A3-43DD-B984-B2040215C2AC}"/>
                </a:ext>
              </a:extLst>
            </p:cNvPr>
            <p:cNvSpPr/>
            <p:nvPr/>
          </p:nvSpPr>
          <p:spPr>
            <a:xfrm rot="16200000">
              <a:off x="7739451" y="2174850"/>
              <a:ext cx="1437005" cy="484242"/>
            </a:xfrm>
            <a:prstGeom prst="downArrow">
              <a:avLst>
                <a:gd name="adj1" fmla="val 49359"/>
                <a:gd name="adj2" fmla="val 6316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2" name="Group 311">
              <a:extLst>
                <a:ext uri="{FF2B5EF4-FFF2-40B4-BE49-F238E27FC236}">
                  <a16:creationId xmlns:a16="http://schemas.microsoft.com/office/drawing/2014/main" id="{85052C6F-309F-4FC1-B941-B38C2A4ED3CE}"/>
                </a:ext>
              </a:extLst>
            </p:cNvPr>
            <p:cNvGrpSpPr/>
            <p:nvPr/>
          </p:nvGrpSpPr>
          <p:grpSpPr>
            <a:xfrm>
              <a:off x="8765540" y="1439083"/>
              <a:ext cx="2947083" cy="2061925"/>
              <a:chOff x="8765540" y="1439083"/>
              <a:chExt cx="2947083" cy="2061925"/>
            </a:xfrm>
          </p:grpSpPr>
          <p:sp>
            <p:nvSpPr>
              <p:cNvPr id="38" name="Rounded Rectangle 174">
                <a:extLst>
                  <a:ext uri="{FF2B5EF4-FFF2-40B4-BE49-F238E27FC236}">
                    <a16:creationId xmlns:a16="http://schemas.microsoft.com/office/drawing/2014/main" id="{12D2F67A-8A5E-4939-81F7-3FCDCC683E79}"/>
                  </a:ext>
                </a:extLst>
              </p:cNvPr>
              <p:cNvSpPr/>
              <p:nvPr/>
            </p:nvSpPr>
            <p:spPr>
              <a:xfrm>
                <a:off x="8765540" y="1439083"/>
                <a:ext cx="2947083" cy="2061925"/>
              </a:xfrm>
              <a:prstGeom prst="roundRect">
                <a:avLst>
                  <a:gd name="adj" fmla="val 10813"/>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pic>
            <p:nvPicPr>
              <p:cNvPr id="36" name="Picture 35">
                <a:extLst>
                  <a:ext uri="{FF2B5EF4-FFF2-40B4-BE49-F238E27FC236}">
                    <a16:creationId xmlns:a16="http://schemas.microsoft.com/office/drawing/2014/main" id="{332D750E-13DD-4B16-AC86-E99E1BA035B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04312" y="1650890"/>
                <a:ext cx="2667160" cy="1562086"/>
              </a:xfrm>
              <a:prstGeom prst="rect">
                <a:avLst/>
              </a:prstGeom>
            </p:spPr>
          </p:pic>
        </p:grpSp>
        <p:grpSp>
          <p:nvGrpSpPr>
            <p:cNvPr id="39" name="Group 38">
              <a:extLst>
                <a:ext uri="{FF2B5EF4-FFF2-40B4-BE49-F238E27FC236}">
                  <a16:creationId xmlns:a16="http://schemas.microsoft.com/office/drawing/2014/main" id="{3B22B664-4D87-42C0-BCB5-BDEDAFFC7B44}"/>
                </a:ext>
              </a:extLst>
            </p:cNvPr>
            <p:cNvGrpSpPr/>
            <p:nvPr/>
          </p:nvGrpSpPr>
          <p:grpSpPr>
            <a:xfrm>
              <a:off x="7100927" y="3182369"/>
              <a:ext cx="436488" cy="478559"/>
              <a:chOff x="6540907" y="2480465"/>
              <a:chExt cx="436488" cy="478559"/>
            </a:xfrm>
          </p:grpSpPr>
          <p:pic>
            <p:nvPicPr>
              <p:cNvPr id="285" name="Picture 284">
                <a:extLst>
                  <a:ext uri="{FF2B5EF4-FFF2-40B4-BE49-F238E27FC236}">
                    <a16:creationId xmlns:a16="http://schemas.microsoft.com/office/drawing/2014/main" id="{61D68013-7BC1-4A14-8E71-59AB682206D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40907" y="2480465"/>
                <a:ext cx="436488" cy="478559"/>
              </a:xfrm>
              <a:prstGeom prst="rect">
                <a:avLst/>
              </a:prstGeom>
            </p:spPr>
          </p:pic>
          <p:sp>
            <p:nvSpPr>
              <p:cNvPr id="286" name="Rectangle 285">
                <a:extLst>
                  <a:ext uri="{FF2B5EF4-FFF2-40B4-BE49-F238E27FC236}">
                    <a16:creationId xmlns:a16="http://schemas.microsoft.com/office/drawing/2014/main" id="{EE4FCD55-498C-4D9D-99A5-AE9C877934E1}"/>
                  </a:ext>
                </a:extLst>
              </p:cNvPr>
              <p:cNvSpPr/>
              <p:nvPr/>
            </p:nvSpPr>
            <p:spPr>
              <a:xfrm>
                <a:off x="6554565" y="2617118"/>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3</a:t>
                </a:r>
                <a:endParaRPr lang="en-US" sz="1000" b="1" dirty="0">
                  <a:solidFill>
                    <a:schemeClr val="bg1"/>
                  </a:solidFill>
                  <a:latin typeface="Source Sans Pro" charset="0"/>
                  <a:ea typeface="Source Sans Pro" charset="0"/>
                  <a:cs typeface="Source Sans Pro" charset="0"/>
                </a:endParaRPr>
              </a:p>
            </p:txBody>
          </p:sp>
        </p:grpSp>
        <p:grpSp>
          <p:nvGrpSpPr>
            <p:cNvPr id="287" name="Group 286">
              <a:extLst>
                <a:ext uri="{FF2B5EF4-FFF2-40B4-BE49-F238E27FC236}">
                  <a16:creationId xmlns:a16="http://schemas.microsoft.com/office/drawing/2014/main" id="{FC65E9AB-676A-4D62-8A18-AD01D542743C}"/>
                </a:ext>
              </a:extLst>
            </p:cNvPr>
            <p:cNvGrpSpPr/>
            <p:nvPr/>
          </p:nvGrpSpPr>
          <p:grpSpPr>
            <a:xfrm>
              <a:off x="7107091" y="3813600"/>
              <a:ext cx="436488" cy="478559"/>
              <a:chOff x="8993911" y="2243842"/>
              <a:chExt cx="436488" cy="478559"/>
            </a:xfrm>
          </p:grpSpPr>
          <p:pic>
            <p:nvPicPr>
              <p:cNvPr id="288" name="Picture 287">
                <a:extLst>
                  <a:ext uri="{FF2B5EF4-FFF2-40B4-BE49-F238E27FC236}">
                    <a16:creationId xmlns:a16="http://schemas.microsoft.com/office/drawing/2014/main" id="{021D53AA-C8B1-4932-BB74-8B1FD879160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93911" y="2243842"/>
                <a:ext cx="436488" cy="478559"/>
              </a:xfrm>
              <a:prstGeom prst="rect">
                <a:avLst/>
              </a:prstGeom>
            </p:spPr>
          </p:pic>
          <p:sp>
            <p:nvSpPr>
              <p:cNvPr id="289" name="Rectangle 288">
                <a:extLst>
                  <a:ext uri="{FF2B5EF4-FFF2-40B4-BE49-F238E27FC236}">
                    <a16:creationId xmlns:a16="http://schemas.microsoft.com/office/drawing/2014/main" id="{C26134D0-29E1-4EEA-ABC1-350034007767}"/>
                  </a:ext>
                </a:extLst>
              </p:cNvPr>
              <p:cNvSpPr/>
              <p:nvPr/>
            </p:nvSpPr>
            <p:spPr>
              <a:xfrm>
                <a:off x="9005163" y="2372805"/>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a:solidFill>
                      <a:schemeClr val="bg1"/>
                    </a:solidFill>
                    <a:latin typeface="Source Sans Pro" charset="0"/>
                    <a:ea typeface="Source Sans Pro" charset="0"/>
                    <a:cs typeface="Source Sans Pro" charset="0"/>
                  </a:rPr>
                  <a:t>Test 4</a:t>
                </a:r>
                <a:endParaRPr lang="en-US" sz="1000" b="1" dirty="0">
                  <a:solidFill>
                    <a:schemeClr val="bg1"/>
                  </a:solidFill>
                  <a:latin typeface="Source Sans Pro" charset="0"/>
                  <a:ea typeface="Source Sans Pro" charset="0"/>
                  <a:cs typeface="Source Sans Pro" charset="0"/>
                </a:endParaRPr>
              </a:p>
            </p:txBody>
          </p:sp>
        </p:grpSp>
        <p:sp>
          <p:nvSpPr>
            <p:cNvPr id="42" name="Arrow: Right 41">
              <a:extLst>
                <a:ext uri="{FF2B5EF4-FFF2-40B4-BE49-F238E27FC236}">
                  <a16:creationId xmlns:a16="http://schemas.microsoft.com/office/drawing/2014/main" id="{AA3B8023-2AAB-4726-8968-0F6CEEE23957}"/>
                </a:ext>
              </a:extLst>
            </p:cNvPr>
            <p:cNvSpPr/>
            <p:nvPr/>
          </p:nvSpPr>
          <p:spPr>
            <a:xfrm flipH="1">
              <a:off x="6535492" y="4975703"/>
              <a:ext cx="591615" cy="228847"/>
            </a:xfrm>
            <a:prstGeom prst="rightArrow">
              <a:avLst>
                <a:gd name="adj1" fmla="val 50000"/>
                <a:gd name="adj2" fmla="val 0"/>
              </a:avLst>
            </a:prstGeom>
            <a:solidFill>
              <a:srgbClr val="CCD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3" name="Group 292">
              <a:extLst>
                <a:ext uri="{FF2B5EF4-FFF2-40B4-BE49-F238E27FC236}">
                  <a16:creationId xmlns:a16="http://schemas.microsoft.com/office/drawing/2014/main" id="{ABBF0F15-AB94-4BDA-A9B8-A9FCCB68A014}"/>
                </a:ext>
              </a:extLst>
            </p:cNvPr>
            <p:cNvGrpSpPr/>
            <p:nvPr/>
          </p:nvGrpSpPr>
          <p:grpSpPr>
            <a:xfrm>
              <a:off x="4276210" y="2069895"/>
              <a:ext cx="560114" cy="495700"/>
              <a:chOff x="2149187" y="2406717"/>
              <a:chExt cx="560114" cy="495700"/>
            </a:xfrm>
          </p:grpSpPr>
          <p:pic>
            <p:nvPicPr>
              <p:cNvPr id="294" name="Picture 293">
                <a:extLst>
                  <a:ext uri="{FF2B5EF4-FFF2-40B4-BE49-F238E27FC236}">
                    <a16:creationId xmlns:a16="http://schemas.microsoft.com/office/drawing/2014/main" id="{9666EA13-1B47-4D84-9606-9F0A594E97E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295" name="TextBox 294">
                <a:extLst>
                  <a:ext uri="{FF2B5EF4-FFF2-40B4-BE49-F238E27FC236}">
                    <a16:creationId xmlns:a16="http://schemas.microsoft.com/office/drawing/2014/main" id="{E2AF34BC-9584-4B54-A753-21D55CED892C}"/>
                  </a:ext>
                </a:extLst>
              </p:cNvPr>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a:ln>
                      <a:noFill/>
                    </a:ln>
                    <a:solidFill>
                      <a:schemeClr val="tx2"/>
                    </a:solidFill>
                    <a:latin typeface="Source Sans Pro Light" charset="0"/>
                    <a:ea typeface="Source Sans Pro Light" charset="0"/>
                    <a:cs typeface="Source Sans Pro Light" charset="0"/>
                  </a:rPr>
                  <a:t>1</a:t>
                </a:r>
                <a:endParaRPr lang="en-US" sz="2400" spc="0" dirty="0">
                  <a:ln>
                    <a:noFill/>
                  </a:ln>
                  <a:solidFill>
                    <a:schemeClr val="tx2"/>
                  </a:solidFill>
                  <a:latin typeface="Source Sans Pro Light" charset="0"/>
                  <a:ea typeface="Source Sans Pro Light" charset="0"/>
                  <a:cs typeface="Source Sans Pro Light" charset="0"/>
                </a:endParaRPr>
              </a:p>
            </p:txBody>
          </p:sp>
        </p:grpSp>
        <p:grpSp>
          <p:nvGrpSpPr>
            <p:cNvPr id="296" name="Group 295">
              <a:extLst>
                <a:ext uri="{FF2B5EF4-FFF2-40B4-BE49-F238E27FC236}">
                  <a16:creationId xmlns:a16="http://schemas.microsoft.com/office/drawing/2014/main" id="{FBA67F11-9F0E-4094-B8D8-5E41AEC957D9}"/>
                </a:ext>
              </a:extLst>
            </p:cNvPr>
            <p:cNvGrpSpPr/>
            <p:nvPr/>
          </p:nvGrpSpPr>
          <p:grpSpPr>
            <a:xfrm>
              <a:off x="7739073" y="4197243"/>
              <a:ext cx="560114" cy="495700"/>
              <a:chOff x="2149187" y="2406717"/>
              <a:chExt cx="560114" cy="495700"/>
            </a:xfrm>
          </p:grpSpPr>
          <p:pic>
            <p:nvPicPr>
              <p:cNvPr id="297" name="Picture 296">
                <a:extLst>
                  <a:ext uri="{FF2B5EF4-FFF2-40B4-BE49-F238E27FC236}">
                    <a16:creationId xmlns:a16="http://schemas.microsoft.com/office/drawing/2014/main" id="{1507C800-20BD-48B5-A313-E6B137EFA59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298" name="TextBox 297">
                <a:extLst>
                  <a:ext uri="{FF2B5EF4-FFF2-40B4-BE49-F238E27FC236}">
                    <a16:creationId xmlns:a16="http://schemas.microsoft.com/office/drawing/2014/main" id="{5E55AFA5-FFF4-432D-B016-270FB492A84F}"/>
                  </a:ext>
                </a:extLst>
              </p:cNvPr>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3</a:t>
                </a:r>
              </a:p>
            </p:txBody>
          </p:sp>
        </p:grpSp>
        <p:grpSp>
          <p:nvGrpSpPr>
            <p:cNvPr id="299" name="Group 298">
              <a:extLst>
                <a:ext uri="{FF2B5EF4-FFF2-40B4-BE49-F238E27FC236}">
                  <a16:creationId xmlns:a16="http://schemas.microsoft.com/office/drawing/2014/main" id="{F61C55A7-23F1-432A-B14E-4C4CBB20A28B}"/>
                </a:ext>
              </a:extLst>
            </p:cNvPr>
            <p:cNvGrpSpPr/>
            <p:nvPr/>
          </p:nvGrpSpPr>
          <p:grpSpPr>
            <a:xfrm>
              <a:off x="4641584" y="4183719"/>
              <a:ext cx="560114" cy="495700"/>
              <a:chOff x="2149187" y="2406717"/>
              <a:chExt cx="560114" cy="495700"/>
            </a:xfrm>
          </p:grpSpPr>
          <p:pic>
            <p:nvPicPr>
              <p:cNvPr id="300" name="Picture 299">
                <a:extLst>
                  <a:ext uri="{FF2B5EF4-FFF2-40B4-BE49-F238E27FC236}">
                    <a16:creationId xmlns:a16="http://schemas.microsoft.com/office/drawing/2014/main" id="{F75F6608-ADEA-43DA-9232-4844B008B4D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301" name="TextBox 300">
                <a:extLst>
                  <a:ext uri="{FF2B5EF4-FFF2-40B4-BE49-F238E27FC236}">
                    <a16:creationId xmlns:a16="http://schemas.microsoft.com/office/drawing/2014/main" id="{AC15B853-25BD-47B4-90F4-155FAF990458}"/>
                  </a:ext>
                </a:extLst>
              </p:cNvPr>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dirty="0">
                    <a:solidFill>
                      <a:schemeClr val="tx2"/>
                    </a:solidFill>
                    <a:latin typeface="Source Sans Pro Light" charset="0"/>
                    <a:ea typeface="Source Sans Pro Light" charset="0"/>
                    <a:cs typeface="Source Sans Pro Light" charset="0"/>
                  </a:rPr>
                  <a:t>2</a:t>
                </a:r>
                <a:endParaRPr lang="en-US" sz="2400" spc="0" dirty="0">
                  <a:ln>
                    <a:noFill/>
                  </a:ln>
                  <a:solidFill>
                    <a:schemeClr val="tx2"/>
                  </a:solidFill>
                  <a:latin typeface="Source Sans Pro Light" charset="0"/>
                  <a:ea typeface="Source Sans Pro Light" charset="0"/>
                  <a:cs typeface="Source Sans Pro Light" charset="0"/>
                </a:endParaRPr>
              </a:p>
            </p:txBody>
          </p:sp>
        </p:grpSp>
        <p:grpSp>
          <p:nvGrpSpPr>
            <p:cNvPr id="302" name="Group 301">
              <a:extLst>
                <a:ext uri="{FF2B5EF4-FFF2-40B4-BE49-F238E27FC236}">
                  <a16:creationId xmlns:a16="http://schemas.microsoft.com/office/drawing/2014/main" id="{C3FE3D32-4655-487E-A4CB-29537E27DB0D}"/>
                </a:ext>
              </a:extLst>
            </p:cNvPr>
            <p:cNvGrpSpPr/>
            <p:nvPr/>
          </p:nvGrpSpPr>
          <p:grpSpPr>
            <a:xfrm>
              <a:off x="7931691" y="1040300"/>
              <a:ext cx="560114" cy="495700"/>
              <a:chOff x="2149187" y="2406717"/>
              <a:chExt cx="560114" cy="495700"/>
            </a:xfrm>
          </p:grpSpPr>
          <p:pic>
            <p:nvPicPr>
              <p:cNvPr id="303" name="Picture 302">
                <a:extLst>
                  <a:ext uri="{FF2B5EF4-FFF2-40B4-BE49-F238E27FC236}">
                    <a16:creationId xmlns:a16="http://schemas.microsoft.com/office/drawing/2014/main" id="{A490BBA9-3981-48A3-87C8-E9B399AF67A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304" name="TextBox 303">
                <a:extLst>
                  <a:ext uri="{FF2B5EF4-FFF2-40B4-BE49-F238E27FC236}">
                    <a16:creationId xmlns:a16="http://schemas.microsoft.com/office/drawing/2014/main" id="{2D13810F-5E77-42C2-9CD2-7BDB210DBE24}"/>
                  </a:ext>
                </a:extLst>
              </p:cNvPr>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4</a:t>
                </a:r>
              </a:p>
            </p:txBody>
          </p:sp>
        </p:grpSp>
        <p:sp>
          <p:nvSpPr>
            <p:cNvPr id="58" name="TextBox 57">
              <a:extLst>
                <a:ext uri="{FF2B5EF4-FFF2-40B4-BE49-F238E27FC236}">
                  <a16:creationId xmlns:a16="http://schemas.microsoft.com/office/drawing/2014/main" id="{BB25C46A-5661-4738-A6C2-1AE2D1CC904A}"/>
                </a:ext>
              </a:extLst>
            </p:cNvPr>
            <p:cNvSpPr txBox="1"/>
            <p:nvPr/>
          </p:nvSpPr>
          <p:spPr>
            <a:xfrm>
              <a:off x="8366178" y="4273525"/>
              <a:ext cx="1978294"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Collect results</a:t>
              </a:r>
              <a:endParaRPr lang="en-US" sz="1600" dirty="0">
                <a:solidFill>
                  <a:schemeClr val="tx1">
                    <a:lumMod val="75000"/>
                  </a:schemeClr>
                </a:solidFill>
                <a:latin typeface="Source Sans Pro Light" charset="0"/>
                <a:ea typeface="Source Sans Pro Light" charset="0"/>
                <a:cs typeface="Source Sans Pro Light" charset="0"/>
              </a:endParaRPr>
            </a:p>
          </p:txBody>
        </p:sp>
        <p:pic>
          <p:nvPicPr>
            <p:cNvPr id="309" name="Picture 308">
              <a:extLst>
                <a:ext uri="{FF2B5EF4-FFF2-40B4-BE49-F238E27FC236}">
                  <a16:creationId xmlns:a16="http://schemas.microsoft.com/office/drawing/2014/main" id="{A80FA932-5C0D-4085-BF13-9143D172170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5916474" y="1607052"/>
              <a:ext cx="1018097" cy="989766"/>
            </a:xfrm>
            <a:prstGeom prst="rect">
              <a:avLst/>
            </a:prstGeom>
          </p:spPr>
        </p:pic>
      </p:grpSp>
    </p:spTree>
    <p:extLst>
      <p:ext uri="{BB962C8B-B14F-4D97-AF65-F5344CB8AC3E}">
        <p14:creationId xmlns:p14="http://schemas.microsoft.com/office/powerpoint/2010/main" val="2991487714"/>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3247</TotalTime>
  <Words>54</Words>
  <Application>Microsoft Office PowerPoint</Application>
  <PresentationFormat>Widescreen</PresentationFormat>
  <Paragraphs>32</Paragraphs>
  <Slides>1</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vt:i4>
      </vt:variant>
    </vt:vector>
  </HeadingPairs>
  <TitlesOfParts>
    <vt:vector size="14"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Template-MicroEJ</vt:lpstr>
      <vt:lpstr>Theme1</vt:lpstr>
      <vt:lpstr>1_Theme1</vt:lpstr>
      <vt:lpstr>2_Theme1</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Frédéric Rivière</cp:lastModifiedBy>
  <cp:revision>371</cp:revision>
  <cp:lastPrinted>2019-09-26T12:34:57Z</cp:lastPrinted>
  <dcterms:created xsi:type="dcterms:W3CDTF">2019-10-29T10:44:00Z</dcterms:created>
  <dcterms:modified xsi:type="dcterms:W3CDTF">2023-09-22T08:28:04Z</dcterms:modified>
  <cp:category/>
</cp:coreProperties>
</file>