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
  </p:notesMasterIdLst>
  <p:handoutMasterIdLst>
    <p:handoutMasterId r:id="rId4"/>
  </p:handoutMasterIdLst>
  <p:sldIdLst>
    <p:sldId id="306"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2" clrIdx="0">
    <p:extLst>
      <p:ext uri="{19B8F6BF-5375-455C-9EA6-DF929625EA0E}">
        <p15:presenceInfo xmlns:p15="http://schemas.microsoft.com/office/powerpoint/2012/main" userId="be9668c8704a28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9EB"/>
    <a:srgbClr val="463AF5"/>
    <a:srgbClr val="F4F4F7"/>
    <a:srgbClr val="E64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00" autoAdjust="0"/>
    <p:restoredTop sz="95567" autoAdjust="0"/>
  </p:normalViewPr>
  <p:slideViewPr>
    <p:cSldViewPr>
      <p:cViewPr varScale="1">
        <p:scale>
          <a:sx n="86" d="100"/>
          <a:sy n="86" d="100"/>
        </p:scale>
        <p:origin x="306" y="90"/>
      </p:cViewPr>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3" d="100"/>
          <a:sy n="63" d="100"/>
        </p:scale>
        <p:origin x="3134"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701952-1075-4F4B-83DC-972168AF4F76}" type="datetime2">
              <a:rPr lang="fr-FR" smtClean="0">
                <a:latin typeface="Calibri Regular" charset="0"/>
              </a:rPr>
              <a:t>mercredi 7 juillet 2021</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885721CF-495B-2B41-A23A-4D3221F80235}" type="datetime2">
              <a:rPr lang="fr-FR" smtClean="0"/>
              <a:t>mercredi 7 juillet 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sldNum="0" hdr="0" dt="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2465347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1"/>
            <a:ext cx="9192068"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8" name="Title 1"/>
          <p:cNvSpPr>
            <a:spLocks noGrp="1"/>
          </p:cNvSpPr>
          <p:nvPr>
            <p:ph type="ctrTitle" hasCustomPrompt="1"/>
          </p:nvPr>
        </p:nvSpPr>
        <p:spPr>
          <a:xfrm>
            <a:off x="1657349" y="644526"/>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5"/>
            <a:ext cx="3960814" cy="2398589"/>
          </a:xfrm>
          <a:prstGeom prst="rect">
            <a:avLst/>
          </a:prstGeom>
        </p:spPr>
        <p:txBody>
          <a:bodyPr lIns="0" tIns="0" rIns="0" bIns="0"/>
          <a:lstStyle>
            <a:lvl1pPr>
              <a:defRPr sz="2601"/>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10"/>
          <p:cNvSpPr>
            <a:spLocks noGrp="1"/>
          </p:cNvSpPr>
          <p:nvPr>
            <p:ph type="dt" sz="half" idx="11"/>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0" name="Footer Placeholder 5"/>
          <p:cNvSpPr>
            <a:spLocks noGrp="1"/>
          </p:cNvSpPr>
          <p:nvPr>
            <p:ph type="ftr" sz="quarter" idx="12"/>
          </p:nvPr>
        </p:nvSpPr>
        <p:spPr>
          <a:xfrm>
            <a:off x="548376"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5" y="1092111"/>
            <a:ext cx="4999582" cy="5124539"/>
          </a:xfrm>
          <a:prstGeom prst="rect">
            <a:avLst/>
          </a:prstGeom>
        </p:spPr>
        <p:txBody>
          <a:bodyPr lIns="90000">
            <a:noAutofit/>
          </a:bodyPr>
          <a:lstStyle>
            <a:lvl1pPr>
              <a:spcBef>
                <a:spcPts val="601"/>
              </a:spcBef>
              <a:spcAft>
                <a:spcPts val="0"/>
              </a:spcAft>
              <a:defRPr sz="1801"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9" y="1092111"/>
            <a:ext cx="4999582" cy="5124539"/>
          </a:xfrm>
          <a:prstGeom prst="rect">
            <a:avLst/>
          </a:prstGeom>
        </p:spPr>
        <p:txBody>
          <a:bodyPr lIns="90000">
            <a:noAutofit/>
          </a:bodyPr>
          <a:lstStyle>
            <a:lvl1pPr>
              <a:spcBef>
                <a:spcPts val="601"/>
              </a:spcBef>
              <a:spcAft>
                <a:spcPts val="0"/>
              </a:spcAft>
              <a:defRPr sz="1801"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5"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3" name="Footer Placeholder 5"/>
          <p:cNvSpPr>
            <a:spLocks noGrp="1"/>
          </p:cNvSpPr>
          <p:nvPr>
            <p:ph type="ftr" sz="quarter" idx="13"/>
          </p:nvPr>
        </p:nvSpPr>
        <p:spPr>
          <a:xfrm>
            <a:off x="548376"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4" name="Title Placeholder 1"/>
          <p:cNvSpPr>
            <a:spLocks noGrp="1"/>
          </p:cNvSpPr>
          <p:nvPr>
            <p:ph type="title" hasCustomPrompt="1"/>
          </p:nvPr>
        </p:nvSpPr>
        <p:spPr>
          <a:xfrm>
            <a:off x="550865" y="442933"/>
            <a:ext cx="10129836"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5" y="1092111"/>
            <a:ext cx="10129836" cy="5124539"/>
          </a:xfrm>
          <a:prstGeom prst="rect">
            <a:avLst/>
          </a:prstGeom>
        </p:spPr>
        <p:txBody>
          <a:bodyPr lIns="90000" numCol="2">
            <a:noAutofit/>
          </a:bodyPr>
          <a:lstStyle>
            <a:lvl1pPr>
              <a:spcBef>
                <a:spcPts val="601"/>
              </a:spcBef>
              <a:spcAft>
                <a:spcPts val="0"/>
              </a:spcAft>
              <a:defRPr sz="1801"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5"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3" name="Footer Placeholder 5"/>
          <p:cNvSpPr>
            <a:spLocks noGrp="1"/>
          </p:cNvSpPr>
          <p:nvPr>
            <p:ph type="ftr" sz="quarter" idx="12"/>
          </p:nvPr>
        </p:nvSpPr>
        <p:spPr>
          <a:xfrm>
            <a:off x="548376"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0" name="Title Placeholder 1"/>
          <p:cNvSpPr>
            <a:spLocks noGrp="1"/>
          </p:cNvSpPr>
          <p:nvPr>
            <p:ph type="title" hasCustomPrompt="1"/>
          </p:nvPr>
        </p:nvSpPr>
        <p:spPr>
          <a:xfrm>
            <a:off x="550865" y="442933"/>
            <a:ext cx="10129836"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092112"/>
            <a:ext cx="4996068" cy="432049"/>
          </a:xfrm>
          <a:prstGeom prst="rect">
            <a:avLst/>
          </a:prstGeom>
        </p:spPr>
        <p:txBody>
          <a:bodyPr lIns="0" tIns="0" rIns="0" bIns="0" anchor="t" anchorCtr="0">
            <a:noAutofit/>
          </a:bodyPr>
          <a:lstStyle>
            <a:lvl1pPr marL="0" indent="0">
              <a:lnSpc>
                <a:spcPts val="2000"/>
              </a:lnSpc>
              <a:buNone/>
              <a:defRPr sz="1801" b="1" i="0" cap="all" baseline="0">
                <a:solidFill>
                  <a:schemeClr val="tx1"/>
                </a:solidFill>
                <a:latin typeface="Source Sans Pro" charset="0"/>
                <a:ea typeface="Source Sans Pro" charset="0"/>
                <a:cs typeface="Source Sans Pro" charset="0"/>
              </a:defRPr>
            </a:lvl1pPr>
            <a:lvl2pPr marL="457149" indent="0">
              <a:buNone/>
              <a:defRPr sz="2000" b="1"/>
            </a:lvl2pPr>
            <a:lvl3pPr marL="914298" indent="0">
              <a:buNone/>
              <a:defRPr sz="1801" b="1"/>
            </a:lvl3pPr>
            <a:lvl4pPr marL="1371446" indent="0">
              <a:buNone/>
              <a:defRPr sz="1600" b="1"/>
            </a:lvl4pPr>
            <a:lvl5pPr marL="1828595" indent="0">
              <a:buNone/>
              <a:defRPr sz="1600" b="1"/>
            </a:lvl5pPr>
            <a:lvl6pPr marL="2285746" indent="0">
              <a:buNone/>
              <a:defRPr sz="1600" b="1"/>
            </a:lvl6pPr>
            <a:lvl7pPr marL="2742893" indent="0">
              <a:buNone/>
              <a:defRPr sz="1600" b="1"/>
            </a:lvl7pPr>
            <a:lvl8pPr marL="3200040" indent="0">
              <a:buNone/>
              <a:defRPr sz="1600" b="1"/>
            </a:lvl8pPr>
            <a:lvl9pPr marL="3657189"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5" y="1668168"/>
            <a:ext cx="10129836" cy="4548481"/>
          </a:xfrm>
          <a:prstGeom prst="rect">
            <a:avLst/>
          </a:prstGeom>
        </p:spPr>
        <p:txBody>
          <a:bodyPr lIns="90000" numCol="2">
            <a:noAutofit/>
          </a:bodyPr>
          <a:lstStyle>
            <a:lvl1pPr>
              <a:spcBef>
                <a:spcPts val="601"/>
              </a:spcBef>
              <a:spcAft>
                <a:spcPts val="0"/>
              </a:spcAft>
              <a:defRPr sz="1801"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1"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5"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2" name="Footer Placeholder 5"/>
          <p:cNvSpPr>
            <a:spLocks noGrp="1"/>
          </p:cNvSpPr>
          <p:nvPr>
            <p:ph type="ftr" sz="quarter" idx="12"/>
          </p:nvPr>
        </p:nvSpPr>
        <p:spPr>
          <a:xfrm>
            <a:off x="548376"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3" name="Title Placeholder 1"/>
          <p:cNvSpPr>
            <a:spLocks noGrp="1"/>
          </p:cNvSpPr>
          <p:nvPr>
            <p:ph type="title" hasCustomPrompt="1"/>
          </p:nvPr>
        </p:nvSpPr>
        <p:spPr>
          <a:xfrm>
            <a:off x="550865" y="442933"/>
            <a:ext cx="10129836"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092112"/>
            <a:ext cx="4996068" cy="432049"/>
          </a:xfrm>
          <a:prstGeom prst="rect">
            <a:avLst/>
          </a:prstGeom>
        </p:spPr>
        <p:txBody>
          <a:bodyPr lIns="0" tIns="0" rIns="0" bIns="0" anchor="t" anchorCtr="0">
            <a:noAutofit/>
          </a:bodyPr>
          <a:lstStyle>
            <a:lvl1pPr marL="0" indent="0">
              <a:lnSpc>
                <a:spcPts val="2000"/>
              </a:lnSpc>
              <a:buNone/>
              <a:defRPr sz="1801" b="1" i="0" cap="all" baseline="0">
                <a:solidFill>
                  <a:schemeClr val="tx1"/>
                </a:solidFill>
                <a:latin typeface="Source Sans Pro" charset="0"/>
                <a:ea typeface="Source Sans Pro" charset="0"/>
                <a:cs typeface="Source Sans Pro" charset="0"/>
              </a:defRPr>
            </a:lvl1pPr>
            <a:lvl2pPr marL="457149" indent="0">
              <a:buNone/>
              <a:defRPr sz="2000" b="1"/>
            </a:lvl2pPr>
            <a:lvl3pPr marL="914298" indent="0">
              <a:buNone/>
              <a:defRPr sz="1801" b="1"/>
            </a:lvl3pPr>
            <a:lvl4pPr marL="1371446" indent="0">
              <a:buNone/>
              <a:defRPr sz="1600" b="1"/>
            </a:lvl4pPr>
            <a:lvl5pPr marL="1828595" indent="0">
              <a:buNone/>
              <a:defRPr sz="1600" b="1"/>
            </a:lvl5pPr>
            <a:lvl6pPr marL="2285746" indent="0">
              <a:buNone/>
              <a:defRPr sz="1600" b="1"/>
            </a:lvl6pPr>
            <a:lvl7pPr marL="2742893" indent="0">
              <a:buNone/>
              <a:defRPr sz="1600" b="1"/>
            </a:lvl7pPr>
            <a:lvl8pPr marL="3200040" indent="0">
              <a:buNone/>
              <a:defRPr sz="1600" b="1"/>
            </a:lvl8pPr>
            <a:lvl9pPr marL="3657189"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5" y="1668168"/>
            <a:ext cx="4999582" cy="4548481"/>
          </a:xfrm>
          <a:prstGeom prst="rect">
            <a:avLst/>
          </a:prstGeom>
        </p:spPr>
        <p:txBody>
          <a:bodyPr lIns="90000">
            <a:noAutofit/>
          </a:bodyPr>
          <a:lstStyle>
            <a:lvl1pPr>
              <a:spcBef>
                <a:spcPts val="601"/>
              </a:spcBef>
              <a:spcAft>
                <a:spcPts val="0"/>
              </a:spcAft>
              <a:defRPr sz="1801"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3" y="1092112"/>
            <a:ext cx="4996068" cy="432049"/>
          </a:xfrm>
          <a:prstGeom prst="rect">
            <a:avLst/>
          </a:prstGeom>
        </p:spPr>
        <p:txBody>
          <a:bodyPr lIns="0" tIns="0" rIns="0" bIns="0" anchor="t" anchorCtr="0">
            <a:noAutofit/>
          </a:bodyPr>
          <a:lstStyle>
            <a:lvl1pPr marL="0" indent="0">
              <a:lnSpc>
                <a:spcPts val="2000"/>
              </a:lnSpc>
              <a:buNone/>
              <a:defRPr sz="1801" b="1" i="0" cap="all" baseline="0">
                <a:solidFill>
                  <a:schemeClr val="tx1"/>
                </a:solidFill>
                <a:latin typeface="Source Sans Pro" charset="0"/>
                <a:ea typeface="Source Sans Pro" charset="0"/>
                <a:cs typeface="Source Sans Pro" charset="0"/>
              </a:defRPr>
            </a:lvl1pPr>
            <a:lvl2pPr marL="457149" indent="0">
              <a:buNone/>
              <a:defRPr sz="2000" b="1"/>
            </a:lvl2pPr>
            <a:lvl3pPr marL="914298" indent="0">
              <a:buNone/>
              <a:defRPr sz="1801" b="1"/>
            </a:lvl3pPr>
            <a:lvl4pPr marL="1371446" indent="0">
              <a:buNone/>
              <a:defRPr sz="1600" b="1"/>
            </a:lvl4pPr>
            <a:lvl5pPr marL="1828595" indent="0">
              <a:buNone/>
              <a:defRPr sz="1600" b="1"/>
            </a:lvl5pPr>
            <a:lvl6pPr marL="2285746" indent="0">
              <a:buNone/>
              <a:defRPr sz="1600" b="1"/>
            </a:lvl6pPr>
            <a:lvl7pPr marL="2742893" indent="0">
              <a:buNone/>
              <a:defRPr sz="1600" b="1"/>
            </a:lvl7pPr>
            <a:lvl8pPr marL="3200040" indent="0">
              <a:buNone/>
              <a:defRPr sz="1600" b="1"/>
            </a:lvl8pPr>
            <a:lvl9pPr marL="3657189"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9" y="1668168"/>
            <a:ext cx="4999582" cy="4548481"/>
          </a:xfrm>
          <a:prstGeom prst="rect">
            <a:avLst/>
          </a:prstGeom>
        </p:spPr>
        <p:txBody>
          <a:bodyPr lIns="90000">
            <a:noAutofit/>
          </a:bodyPr>
          <a:lstStyle>
            <a:lvl1pPr>
              <a:spcBef>
                <a:spcPts val="601"/>
              </a:spcBef>
              <a:spcAft>
                <a:spcPts val="0"/>
              </a:spcAft>
              <a:defRPr sz="1801"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5"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6" name="Footer Placeholder 5"/>
          <p:cNvSpPr>
            <a:spLocks noGrp="1"/>
          </p:cNvSpPr>
          <p:nvPr>
            <p:ph type="ftr" sz="quarter" idx="11"/>
          </p:nvPr>
        </p:nvSpPr>
        <p:spPr>
          <a:xfrm>
            <a:off x="548376"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7" name="Title Placeholder 1"/>
          <p:cNvSpPr>
            <a:spLocks noGrp="1"/>
          </p:cNvSpPr>
          <p:nvPr>
            <p:ph type="title" hasCustomPrompt="1"/>
          </p:nvPr>
        </p:nvSpPr>
        <p:spPr>
          <a:xfrm>
            <a:off x="550865" y="442933"/>
            <a:ext cx="10129836"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3" y="1092111"/>
            <a:ext cx="10129836" cy="5124539"/>
          </a:xfrm>
          <a:prstGeom prst="rect">
            <a:avLst/>
          </a:prstGeom>
        </p:spPr>
        <p:txBody>
          <a:bodyPr lIns="90000" numCol="3">
            <a:noAutofit/>
          </a:bodyPr>
          <a:lstStyle>
            <a:lvl1pPr>
              <a:spcBef>
                <a:spcPts val="601"/>
              </a:spcBef>
              <a:spcAft>
                <a:spcPts val="0"/>
              </a:spcAft>
              <a:defRPr sz="1801"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9" name="Straight Connector 8"/>
          <p:cNvCxnSpPr/>
          <p:nvPr userDrawn="1"/>
        </p:nvCxnSpPr>
        <p:spPr>
          <a:xfrm>
            <a:off x="550865"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2" name="Footer Placeholder 5"/>
          <p:cNvSpPr>
            <a:spLocks noGrp="1"/>
          </p:cNvSpPr>
          <p:nvPr>
            <p:ph type="ftr" sz="quarter" idx="11"/>
          </p:nvPr>
        </p:nvSpPr>
        <p:spPr>
          <a:xfrm>
            <a:off x="548376"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3" name="Title Placeholder 1"/>
          <p:cNvSpPr>
            <a:spLocks noGrp="1"/>
          </p:cNvSpPr>
          <p:nvPr>
            <p:ph type="title" hasCustomPrompt="1"/>
          </p:nvPr>
        </p:nvSpPr>
        <p:spPr>
          <a:xfrm>
            <a:off x="550865" y="442933"/>
            <a:ext cx="10129836"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092112"/>
            <a:ext cx="10129838" cy="432049"/>
          </a:xfrm>
          <a:prstGeom prst="rect">
            <a:avLst/>
          </a:prstGeom>
        </p:spPr>
        <p:txBody>
          <a:bodyPr lIns="0" tIns="0" rIns="0" bIns="0" anchor="t" anchorCtr="0">
            <a:noAutofit/>
          </a:bodyPr>
          <a:lstStyle>
            <a:lvl1pPr marL="0" indent="0">
              <a:lnSpc>
                <a:spcPts val="2000"/>
              </a:lnSpc>
              <a:buNone/>
              <a:defRPr sz="1401" b="1" i="0" cap="all" baseline="0">
                <a:solidFill>
                  <a:schemeClr val="tx1"/>
                </a:solidFill>
                <a:latin typeface="Source Sans Pro" charset="0"/>
                <a:ea typeface="Source Sans Pro" charset="0"/>
                <a:cs typeface="Source Sans Pro" charset="0"/>
              </a:defRPr>
            </a:lvl1pPr>
            <a:lvl2pPr marL="457149" indent="0">
              <a:buNone/>
              <a:defRPr sz="2000" b="1"/>
            </a:lvl2pPr>
            <a:lvl3pPr marL="914298" indent="0">
              <a:buNone/>
              <a:defRPr sz="1801" b="1"/>
            </a:lvl3pPr>
            <a:lvl4pPr marL="1371446" indent="0">
              <a:buNone/>
              <a:defRPr sz="1600" b="1"/>
            </a:lvl4pPr>
            <a:lvl5pPr marL="1828595" indent="0">
              <a:buNone/>
              <a:defRPr sz="1600" b="1"/>
            </a:lvl5pPr>
            <a:lvl6pPr marL="2285746" indent="0">
              <a:buNone/>
              <a:defRPr sz="1600" b="1"/>
            </a:lvl6pPr>
            <a:lvl7pPr marL="2742893" indent="0">
              <a:buNone/>
              <a:defRPr sz="1600" b="1"/>
            </a:lvl7pPr>
            <a:lvl8pPr marL="3200040" indent="0">
              <a:buNone/>
              <a:defRPr sz="1600" b="1"/>
            </a:lvl8pPr>
            <a:lvl9pPr marL="3657189"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668168"/>
            <a:ext cx="10129836" cy="4548482"/>
          </a:xfrm>
          <a:prstGeom prst="rect">
            <a:avLst/>
          </a:prstGeom>
        </p:spPr>
        <p:txBody>
          <a:bodyPr lIns="90000" numCol="3">
            <a:noAutofit/>
          </a:bodyPr>
          <a:lstStyle>
            <a:lvl1pPr>
              <a:spcBef>
                <a:spcPts val="601"/>
              </a:spcBef>
              <a:spcAft>
                <a:spcPts val="0"/>
              </a:spcAft>
              <a:defRPr sz="1801"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5"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1" name="Footer Placeholder 5"/>
          <p:cNvSpPr>
            <a:spLocks noGrp="1"/>
          </p:cNvSpPr>
          <p:nvPr>
            <p:ph type="ftr" sz="quarter" idx="12"/>
          </p:nvPr>
        </p:nvSpPr>
        <p:spPr>
          <a:xfrm>
            <a:off x="548376"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3" name="Title Placeholder 1"/>
          <p:cNvSpPr>
            <a:spLocks noGrp="1"/>
          </p:cNvSpPr>
          <p:nvPr>
            <p:ph type="title" hasCustomPrompt="1"/>
          </p:nvPr>
        </p:nvSpPr>
        <p:spPr>
          <a:xfrm>
            <a:off x="550865" y="442933"/>
            <a:ext cx="10129836"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7" y="1092112"/>
            <a:ext cx="3007790" cy="432049"/>
          </a:xfrm>
          <a:prstGeom prst="rect">
            <a:avLst/>
          </a:prstGeom>
        </p:spPr>
        <p:txBody>
          <a:bodyPr lIns="0" tIns="0" rIns="0" bIns="0" anchor="t" anchorCtr="0">
            <a:noAutofit/>
          </a:bodyPr>
          <a:lstStyle>
            <a:lvl1pPr marL="0" indent="0">
              <a:lnSpc>
                <a:spcPts val="2000"/>
              </a:lnSpc>
              <a:buNone/>
              <a:defRPr sz="1801" b="1" i="0" cap="all" baseline="0">
                <a:solidFill>
                  <a:schemeClr val="tx1"/>
                </a:solidFill>
                <a:latin typeface="Source Sans Pro" charset="0"/>
                <a:ea typeface="Source Sans Pro" charset="0"/>
                <a:cs typeface="Source Sans Pro" charset="0"/>
              </a:defRPr>
            </a:lvl1pPr>
            <a:lvl2pPr marL="457149" indent="0">
              <a:buNone/>
              <a:defRPr sz="2000" b="1"/>
            </a:lvl2pPr>
            <a:lvl3pPr marL="914298" indent="0">
              <a:buNone/>
              <a:defRPr sz="1801" b="1"/>
            </a:lvl3pPr>
            <a:lvl4pPr marL="1371446" indent="0">
              <a:buNone/>
              <a:defRPr sz="1600" b="1"/>
            </a:lvl4pPr>
            <a:lvl5pPr marL="1828595" indent="0">
              <a:buNone/>
              <a:defRPr sz="1600" b="1"/>
            </a:lvl5pPr>
            <a:lvl6pPr marL="2285746" indent="0">
              <a:buNone/>
              <a:defRPr sz="1600" b="1"/>
            </a:lvl6pPr>
            <a:lvl7pPr marL="2742893" indent="0">
              <a:buNone/>
              <a:defRPr sz="1600" b="1"/>
            </a:lvl7pPr>
            <a:lvl8pPr marL="3200040" indent="0">
              <a:buNone/>
              <a:defRPr sz="1600" b="1"/>
            </a:lvl8pPr>
            <a:lvl9pPr marL="3657189"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6" y="1668168"/>
            <a:ext cx="3007792" cy="4548482"/>
          </a:xfrm>
          <a:prstGeom prst="rect">
            <a:avLst/>
          </a:prstGeom>
        </p:spPr>
        <p:txBody>
          <a:bodyPr lIns="90000">
            <a:noAutofit/>
          </a:bodyPr>
          <a:lstStyle>
            <a:lvl1pPr>
              <a:spcBef>
                <a:spcPts val="601"/>
              </a:spcBef>
              <a:spcAft>
                <a:spcPts val="0"/>
              </a:spcAft>
              <a:defRPr sz="1801"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5"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8" y="1092112"/>
            <a:ext cx="3007790" cy="432049"/>
          </a:xfrm>
          <a:prstGeom prst="rect">
            <a:avLst/>
          </a:prstGeom>
        </p:spPr>
        <p:txBody>
          <a:bodyPr lIns="0" tIns="0" rIns="0" bIns="0" anchor="t" anchorCtr="0">
            <a:noAutofit/>
          </a:bodyPr>
          <a:lstStyle>
            <a:lvl1pPr marL="0" indent="0">
              <a:lnSpc>
                <a:spcPts val="2000"/>
              </a:lnSpc>
              <a:buNone/>
              <a:defRPr sz="1801" b="1" i="0" cap="all" baseline="0">
                <a:solidFill>
                  <a:schemeClr val="tx1"/>
                </a:solidFill>
                <a:latin typeface="Source Sans Pro" charset="0"/>
                <a:ea typeface="Source Sans Pro" charset="0"/>
                <a:cs typeface="Source Sans Pro" charset="0"/>
              </a:defRPr>
            </a:lvl1pPr>
            <a:lvl2pPr marL="457149" indent="0">
              <a:buNone/>
              <a:defRPr sz="2000" b="1"/>
            </a:lvl2pPr>
            <a:lvl3pPr marL="914298" indent="0">
              <a:buNone/>
              <a:defRPr sz="1801" b="1"/>
            </a:lvl3pPr>
            <a:lvl4pPr marL="1371446" indent="0">
              <a:buNone/>
              <a:defRPr sz="1600" b="1"/>
            </a:lvl4pPr>
            <a:lvl5pPr marL="1828595" indent="0">
              <a:buNone/>
              <a:defRPr sz="1600" b="1"/>
            </a:lvl5pPr>
            <a:lvl6pPr marL="2285746" indent="0">
              <a:buNone/>
              <a:defRPr sz="1600" b="1"/>
            </a:lvl6pPr>
            <a:lvl7pPr marL="2742893" indent="0">
              <a:buNone/>
              <a:defRPr sz="1600" b="1"/>
            </a:lvl7pPr>
            <a:lvl8pPr marL="3200040" indent="0">
              <a:buNone/>
              <a:defRPr sz="1600" b="1"/>
            </a:lvl8pPr>
            <a:lvl9pPr marL="3657189"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9" y="1668168"/>
            <a:ext cx="3007792" cy="4548482"/>
          </a:xfrm>
          <a:prstGeom prst="rect">
            <a:avLst/>
          </a:prstGeom>
        </p:spPr>
        <p:txBody>
          <a:bodyPr lIns="90000">
            <a:noAutofit/>
          </a:bodyPr>
          <a:lstStyle>
            <a:lvl1pPr>
              <a:spcBef>
                <a:spcPts val="601"/>
              </a:spcBef>
              <a:spcAft>
                <a:spcPts val="0"/>
              </a:spcAft>
              <a:defRPr sz="1801"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092112"/>
            <a:ext cx="3007790" cy="432049"/>
          </a:xfrm>
          <a:prstGeom prst="rect">
            <a:avLst/>
          </a:prstGeom>
        </p:spPr>
        <p:txBody>
          <a:bodyPr lIns="0" tIns="0" rIns="0" bIns="0" anchor="t" anchorCtr="0">
            <a:noAutofit/>
          </a:bodyPr>
          <a:lstStyle>
            <a:lvl1pPr marL="0" indent="0">
              <a:lnSpc>
                <a:spcPts val="2000"/>
              </a:lnSpc>
              <a:buNone/>
              <a:defRPr sz="1801" b="1" i="0" cap="all" baseline="0">
                <a:solidFill>
                  <a:schemeClr val="tx1"/>
                </a:solidFill>
                <a:latin typeface="Source Sans Pro" charset="0"/>
                <a:ea typeface="Source Sans Pro" charset="0"/>
                <a:cs typeface="Source Sans Pro" charset="0"/>
              </a:defRPr>
            </a:lvl1pPr>
            <a:lvl2pPr marL="457149" indent="0">
              <a:buNone/>
              <a:defRPr sz="2000" b="1"/>
            </a:lvl2pPr>
            <a:lvl3pPr marL="914298" indent="0">
              <a:buNone/>
              <a:defRPr sz="1801" b="1"/>
            </a:lvl3pPr>
            <a:lvl4pPr marL="1371446" indent="0">
              <a:buNone/>
              <a:defRPr sz="1600" b="1"/>
            </a:lvl4pPr>
            <a:lvl5pPr marL="1828595" indent="0">
              <a:buNone/>
              <a:defRPr sz="1600" b="1"/>
            </a:lvl5pPr>
            <a:lvl6pPr marL="2285746" indent="0">
              <a:buNone/>
              <a:defRPr sz="1600" b="1"/>
            </a:lvl6pPr>
            <a:lvl7pPr marL="2742893" indent="0">
              <a:buNone/>
              <a:defRPr sz="1600" b="1"/>
            </a:lvl7pPr>
            <a:lvl8pPr marL="3200040" indent="0">
              <a:buNone/>
              <a:defRPr sz="1600" b="1"/>
            </a:lvl8pPr>
            <a:lvl9pPr marL="3657189"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668168"/>
            <a:ext cx="3007792" cy="4548482"/>
          </a:xfrm>
          <a:prstGeom prst="rect">
            <a:avLst/>
          </a:prstGeom>
        </p:spPr>
        <p:txBody>
          <a:bodyPr lIns="90000">
            <a:noAutofit/>
          </a:bodyPr>
          <a:lstStyle>
            <a:lvl1pPr>
              <a:spcBef>
                <a:spcPts val="601"/>
              </a:spcBef>
              <a:spcAft>
                <a:spcPts val="0"/>
              </a:spcAft>
              <a:defRPr sz="1801"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5" name="Footer Placeholder 5"/>
          <p:cNvSpPr>
            <a:spLocks noGrp="1"/>
          </p:cNvSpPr>
          <p:nvPr>
            <p:ph type="ftr" sz="quarter" idx="20"/>
          </p:nvPr>
        </p:nvSpPr>
        <p:spPr>
          <a:xfrm>
            <a:off x="548376"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6" name="Title Placeholder 1"/>
          <p:cNvSpPr>
            <a:spLocks noGrp="1"/>
          </p:cNvSpPr>
          <p:nvPr>
            <p:ph type="title" hasCustomPrompt="1"/>
          </p:nvPr>
        </p:nvSpPr>
        <p:spPr>
          <a:xfrm>
            <a:off x="550865" y="442933"/>
            <a:ext cx="10129836"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3" name="Footer Placeholder 5"/>
          <p:cNvSpPr>
            <a:spLocks noGrp="1"/>
          </p:cNvSpPr>
          <p:nvPr>
            <p:ph type="ftr" sz="quarter" idx="11"/>
          </p:nvPr>
        </p:nvSpPr>
        <p:spPr>
          <a:xfrm>
            <a:off x="548376"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20302" y="1450230"/>
            <a:ext cx="3951403" cy="466603"/>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sz="3600" dirty="0"/>
              <a:t>CLICK </a:t>
            </a:r>
            <a:r>
              <a:rPr lang="en-US" sz="3600" cap="all" baseline="0" dirty="0"/>
              <a:t>TO</a:t>
            </a:r>
            <a:r>
              <a:rPr lang="en-US" sz="3600" dirty="0"/>
              <a:t> EDIT TITLE</a:t>
            </a:r>
          </a:p>
        </p:txBody>
      </p:sp>
      <p:sp>
        <p:nvSpPr>
          <p:cNvPr id="8" name="Content Placeholder 3"/>
          <p:cNvSpPr>
            <a:spLocks noGrp="1"/>
          </p:cNvSpPr>
          <p:nvPr>
            <p:ph sz="half" idx="11" hasCustomPrompt="1"/>
          </p:nvPr>
        </p:nvSpPr>
        <p:spPr>
          <a:xfrm>
            <a:off x="1031084" y="2479536"/>
            <a:ext cx="10129836" cy="3737114"/>
          </a:xfrm>
          <a:prstGeom prst="rect">
            <a:avLst/>
          </a:prstGeom>
        </p:spPr>
        <p:txBody>
          <a:bodyPr lIns="90000" anchor="t" anchorCtr="1">
            <a:noAutofit/>
          </a:bodyPr>
          <a:lstStyle>
            <a:lvl1pPr>
              <a:defRPr sz="1801"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9" name="Footer Placeholder 5"/>
          <p:cNvSpPr>
            <a:spLocks noGrp="1"/>
          </p:cNvSpPr>
          <p:nvPr>
            <p:ph type="ftr" sz="quarter" idx="12"/>
          </p:nvPr>
        </p:nvSpPr>
        <p:spPr>
          <a:xfrm>
            <a:off x="548376"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4" y="1556791"/>
            <a:ext cx="10129836"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4" y="2479537"/>
            <a:ext cx="10129836" cy="2971583"/>
          </a:xfrm>
          <a:prstGeom prst="rect">
            <a:avLst/>
          </a:prstGeom>
          <a:noFill/>
        </p:spPr>
        <p:txBody>
          <a:bodyPr vert="horz" wrap="square" lIns="0" tIns="0" rIns="0" bIns="0" numCol="1" spcCol="288000" rtlCol="0" anchor="t" anchorCtr="0">
            <a:spAutoFit/>
          </a:bodyPr>
          <a:lstStyle/>
          <a:p>
            <a:pPr marL="0" algn="ctr" defTabSz="914388" rtl="0" eaLnBrk="1" latinLnBrk="0" hangingPunct="1">
              <a:spcBef>
                <a:spcPts val="0"/>
              </a:spcBef>
              <a:spcAft>
                <a:spcPts val="601"/>
              </a:spcAft>
            </a:pPr>
            <a:r>
              <a:rPr lang="en-US" sz="1401"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1" b="0" i="0" kern="1200" spc="0" dirty="0" err="1">
                <a:ln>
                  <a:noFill/>
                </a:ln>
                <a:solidFill>
                  <a:schemeClr val="tx2"/>
                </a:solidFill>
                <a:latin typeface="Source Sans Pro Light" charset="0"/>
                <a:ea typeface="Source Sans Pro Light" charset="0"/>
                <a:cs typeface="Source Sans Pro Light" charset="0"/>
              </a:rPr>
              <a:t>MicroEJ</a:t>
            </a:r>
            <a:r>
              <a:rPr lang="en-US" sz="1401"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1" b="0" i="0" kern="1200" spc="0" dirty="0" err="1">
                <a:ln>
                  <a:noFill/>
                </a:ln>
                <a:solidFill>
                  <a:schemeClr val="tx2"/>
                </a:solidFill>
                <a:latin typeface="Source Sans Pro Light" charset="0"/>
                <a:ea typeface="Source Sans Pro Light" charset="0"/>
                <a:cs typeface="Source Sans Pro Light" charset="0"/>
              </a:rPr>
              <a:t>MicroEJ</a:t>
            </a:r>
            <a:r>
              <a:rPr lang="en-US" sz="1401"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1" b="0" i="0" kern="1200" spc="0" dirty="0" err="1">
                <a:ln>
                  <a:noFill/>
                </a:ln>
                <a:solidFill>
                  <a:schemeClr val="tx2"/>
                </a:solidFill>
                <a:latin typeface="Source Sans Pro Light" charset="0"/>
                <a:ea typeface="Source Sans Pro Light" charset="0"/>
                <a:cs typeface="Source Sans Pro Light" charset="0"/>
              </a:rPr>
              <a:t>MicroEJ</a:t>
            </a:r>
            <a:r>
              <a:rPr lang="en-US" sz="1401"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1" b="0" i="0" kern="1200" spc="0" dirty="0" err="1">
                <a:ln>
                  <a:noFill/>
                </a:ln>
                <a:solidFill>
                  <a:schemeClr val="tx2"/>
                </a:solidFill>
                <a:latin typeface="Source Sans Pro Light" charset="0"/>
                <a:ea typeface="Source Sans Pro Light" charset="0"/>
                <a:cs typeface="Source Sans Pro Light" charset="0"/>
              </a:rPr>
              <a:t>MicroEJ</a:t>
            </a:r>
            <a:r>
              <a:rPr lang="en-US" sz="1401"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88" rtl="0" eaLnBrk="1" latinLnBrk="0" hangingPunct="1">
              <a:spcBef>
                <a:spcPts val="0"/>
              </a:spcBef>
              <a:spcAft>
                <a:spcPts val="601"/>
              </a:spcAft>
            </a:pPr>
            <a:r>
              <a:rPr lang="en-US" sz="1401"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88" rtl="0" eaLnBrk="1" latinLnBrk="0" hangingPunct="1">
              <a:spcBef>
                <a:spcPts val="0"/>
              </a:spcBef>
              <a:spcAft>
                <a:spcPts val="601"/>
              </a:spcAft>
            </a:pPr>
            <a:r>
              <a:rPr lang="en-US" sz="1401" b="0" i="0" kern="1200" spc="0" dirty="0" err="1">
                <a:ln>
                  <a:noFill/>
                </a:ln>
                <a:solidFill>
                  <a:schemeClr val="tx2"/>
                </a:solidFill>
                <a:latin typeface="Source Sans Pro Light" charset="0"/>
                <a:ea typeface="Source Sans Pro Light" charset="0"/>
                <a:cs typeface="Source Sans Pro Light" charset="0"/>
              </a:rPr>
              <a:t>MicroEJ</a:t>
            </a:r>
            <a:r>
              <a:rPr lang="en-US" sz="1401"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1" b="0" i="0" kern="1200" spc="0" dirty="0" err="1">
                <a:ln>
                  <a:noFill/>
                </a:ln>
                <a:solidFill>
                  <a:schemeClr val="tx2"/>
                </a:solidFill>
                <a:latin typeface="Source Sans Pro Light" charset="0"/>
                <a:ea typeface="Source Sans Pro Light" charset="0"/>
                <a:cs typeface="Source Sans Pro Light" charset="0"/>
              </a:rPr>
              <a:t>MicroEJ</a:t>
            </a:r>
            <a:r>
              <a:rPr lang="en-US" sz="1401"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88" rtl="0" eaLnBrk="1" latinLnBrk="0" hangingPunct="1">
              <a:spcBef>
                <a:spcPts val="0"/>
              </a:spcBef>
              <a:spcAft>
                <a:spcPts val="601"/>
              </a:spcAft>
            </a:pPr>
            <a:r>
              <a:rPr lang="en-US" sz="1401"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1" b="0" i="0" kern="1200" spc="0" dirty="0" err="1">
                <a:ln>
                  <a:noFill/>
                </a:ln>
                <a:solidFill>
                  <a:schemeClr val="tx2"/>
                </a:solidFill>
                <a:latin typeface="Source Sans Pro Light" charset="0"/>
                <a:ea typeface="Source Sans Pro Light" charset="0"/>
                <a:cs typeface="Source Sans Pro Light" charset="0"/>
              </a:rPr>
              <a:t>Inc</a:t>
            </a:r>
            <a:r>
              <a:rPr lang="en-US" sz="1401"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88" rtl="0" eaLnBrk="1" latinLnBrk="0" hangingPunct="1">
              <a:spcBef>
                <a:spcPts val="0"/>
              </a:spcBef>
              <a:spcAft>
                <a:spcPts val="601"/>
              </a:spcAft>
            </a:pPr>
            <a:r>
              <a:rPr lang="en-US" sz="1401"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88" rtl="0" eaLnBrk="1" latinLnBrk="0" hangingPunct="1">
              <a:spcBef>
                <a:spcPts val="0"/>
              </a:spcBef>
              <a:spcAft>
                <a:spcPts val="601"/>
              </a:spcAft>
            </a:pPr>
            <a:endParaRPr lang="fr-FR" sz="1401"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7" name="Footer Placeholder 5"/>
          <p:cNvSpPr>
            <a:spLocks noGrp="1"/>
          </p:cNvSpPr>
          <p:nvPr>
            <p:ph type="ftr" sz="quarter" idx="12"/>
          </p:nvPr>
        </p:nvSpPr>
        <p:spPr>
          <a:xfrm>
            <a:off x="548376"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a:t>© MICROEJ 2020 - C O N F I D E N T I A L</a:t>
            </a:r>
            <a:endParaRPr lang="en-US" dirty="0"/>
          </a:p>
        </p:txBody>
      </p: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Legal - Disclaimer &amp; Confidentiality">
    <p:spTree>
      <p:nvGrpSpPr>
        <p:cNvPr id="1" name=""/>
        <p:cNvGrpSpPr/>
        <p:nvPr/>
      </p:nvGrpSpPr>
      <p:grpSpPr>
        <a:xfrm>
          <a:off x="0" y="0"/>
          <a:ext cx="0" cy="0"/>
          <a:chOff x="0" y="0"/>
          <a:chExt cx="0" cy="0"/>
        </a:xfrm>
      </p:grpSpPr>
      <p:sp>
        <p:nvSpPr>
          <p:cNvPr id="6" name="Rectangle 5"/>
          <p:cNvSpPr/>
          <p:nvPr/>
        </p:nvSpPr>
        <p:spPr>
          <a:xfrm>
            <a:off x="1031084" y="1556791"/>
            <a:ext cx="10129836"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4" y="1556791"/>
            <a:ext cx="10129836"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4" y="2479537"/>
            <a:ext cx="10129836" cy="2971583"/>
          </a:xfrm>
          <a:prstGeom prst="rect">
            <a:avLst/>
          </a:prstGeom>
          <a:noFill/>
        </p:spPr>
        <p:txBody>
          <a:bodyPr vert="horz" wrap="square" lIns="0" tIns="0" rIns="0" bIns="0" numCol="1" spcCol="288000" rtlCol="0" anchor="t" anchorCtr="0">
            <a:spAutoFit/>
          </a:bodyPr>
          <a:lstStyle/>
          <a:p>
            <a:pPr marL="0" marR="0" indent="0" algn="ctr" defTabSz="914388" rtl="0" eaLnBrk="1" fontAlgn="auto" latinLnBrk="0" hangingPunct="1">
              <a:lnSpc>
                <a:spcPct val="100000"/>
              </a:lnSpc>
              <a:spcBef>
                <a:spcPts val="0"/>
              </a:spcBef>
              <a:spcAft>
                <a:spcPts val="601"/>
              </a:spcAft>
              <a:buClrTx/>
              <a:buSzTx/>
              <a:buFontTx/>
              <a:buNone/>
              <a:tabLst/>
              <a:defRPr/>
            </a:pPr>
            <a:r>
              <a:rPr lang="en-US" sz="1401"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1" b="0" i="0" kern="1200" spc="0" dirty="0" err="1">
                <a:ln>
                  <a:noFill/>
                </a:ln>
                <a:solidFill>
                  <a:schemeClr val="tx2"/>
                </a:solidFill>
                <a:latin typeface="Source Sans Pro Light" charset="0"/>
                <a:ea typeface="Source Sans Pro Light" charset="0"/>
                <a:cs typeface="Source Sans Pro Light" charset="0"/>
              </a:rPr>
              <a:t>MicroEJ</a:t>
            </a:r>
            <a:r>
              <a:rPr lang="en-US" sz="1401"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1" b="0" i="0" kern="1200" spc="0" dirty="0" err="1">
                <a:ln>
                  <a:noFill/>
                </a:ln>
                <a:solidFill>
                  <a:schemeClr val="tx2"/>
                </a:solidFill>
                <a:latin typeface="Source Sans Pro Light" charset="0"/>
                <a:ea typeface="Source Sans Pro Light" charset="0"/>
                <a:cs typeface="Source Sans Pro Light" charset="0"/>
              </a:rPr>
              <a:t>MicroEJ</a:t>
            </a:r>
            <a:r>
              <a:rPr lang="en-US" sz="1401"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1" b="0" i="0" kern="1200" spc="0" dirty="0" err="1">
                <a:ln>
                  <a:noFill/>
                </a:ln>
                <a:solidFill>
                  <a:schemeClr val="tx2"/>
                </a:solidFill>
                <a:latin typeface="Source Sans Pro Light" charset="0"/>
                <a:ea typeface="Source Sans Pro Light" charset="0"/>
                <a:cs typeface="Source Sans Pro Light" charset="0"/>
              </a:rPr>
              <a:t>MicroEJ</a:t>
            </a:r>
            <a:r>
              <a:rPr lang="en-US" sz="1401"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1" b="0" i="0" kern="1200" spc="0" dirty="0" err="1">
                <a:ln>
                  <a:noFill/>
                </a:ln>
                <a:solidFill>
                  <a:schemeClr val="tx2"/>
                </a:solidFill>
                <a:latin typeface="Source Sans Pro Light" charset="0"/>
                <a:ea typeface="Source Sans Pro Light" charset="0"/>
                <a:cs typeface="Source Sans Pro Light" charset="0"/>
              </a:rPr>
              <a:t>MicroEJ</a:t>
            </a:r>
            <a:r>
              <a:rPr lang="en-US" sz="1401"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88" rtl="0" eaLnBrk="1" latinLnBrk="0" hangingPunct="1">
              <a:spcBef>
                <a:spcPts val="0"/>
              </a:spcBef>
              <a:spcAft>
                <a:spcPts val="601"/>
              </a:spcAft>
            </a:pPr>
            <a:endParaRPr lang="en-US" sz="1401" b="0" i="0" kern="1200" spc="0" dirty="0">
              <a:ln>
                <a:noFill/>
              </a:ln>
              <a:solidFill>
                <a:schemeClr val="tx2"/>
              </a:solidFill>
              <a:latin typeface="Source Sans Pro Light" charset="0"/>
              <a:ea typeface="Source Sans Pro Light" charset="0"/>
              <a:cs typeface="Source Sans Pro Light" charset="0"/>
            </a:endParaRPr>
          </a:p>
          <a:p>
            <a:pPr marL="0" algn="ctr" defTabSz="914388" rtl="0" eaLnBrk="1" latinLnBrk="0" hangingPunct="1">
              <a:spcBef>
                <a:spcPts val="0"/>
              </a:spcBef>
              <a:spcAft>
                <a:spcPts val="601"/>
              </a:spcAft>
            </a:pPr>
            <a:r>
              <a:rPr lang="en-US" sz="1401"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88" rtl="0" eaLnBrk="1" latinLnBrk="0" hangingPunct="1">
              <a:spcBef>
                <a:spcPts val="0"/>
              </a:spcBef>
              <a:spcAft>
                <a:spcPts val="601"/>
              </a:spcAft>
            </a:pPr>
            <a:r>
              <a:rPr lang="en-US" sz="1401" b="0" i="0" kern="1200" spc="0" dirty="0">
                <a:ln>
                  <a:noFill/>
                </a:ln>
                <a:solidFill>
                  <a:schemeClr val="tx2"/>
                </a:solidFill>
                <a:latin typeface="Source Sans Pro Light" charset="0"/>
                <a:ea typeface="Source Sans Pro Light" charset="0"/>
                <a:cs typeface="Source Sans Pro Light" charset="0"/>
              </a:rPr>
              <a:t>IS2T® and </a:t>
            </a:r>
            <a:r>
              <a:rPr lang="en-US" sz="1401" b="0" i="0" kern="1200" spc="0" dirty="0" err="1">
                <a:ln>
                  <a:noFill/>
                </a:ln>
                <a:solidFill>
                  <a:schemeClr val="tx2"/>
                </a:solidFill>
                <a:latin typeface="Source Sans Pro Light" charset="0"/>
                <a:ea typeface="Source Sans Pro Light" charset="0"/>
                <a:cs typeface="Source Sans Pro Light" charset="0"/>
              </a:rPr>
              <a:t>MicroEJ</a:t>
            </a:r>
            <a:r>
              <a:rPr lang="en-US" sz="1401"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88" rtl="0" eaLnBrk="1" latinLnBrk="0" hangingPunct="1">
              <a:spcBef>
                <a:spcPts val="0"/>
              </a:spcBef>
              <a:spcAft>
                <a:spcPts val="601"/>
              </a:spcAft>
            </a:pPr>
            <a:r>
              <a:rPr lang="en-US" sz="1401"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1" b="0" i="0" kern="1200" spc="0" dirty="0" err="1">
                <a:ln>
                  <a:noFill/>
                </a:ln>
                <a:solidFill>
                  <a:schemeClr val="tx2"/>
                </a:solidFill>
                <a:latin typeface="Source Sans Pro Light" charset="0"/>
                <a:ea typeface="Source Sans Pro Light" charset="0"/>
                <a:cs typeface="Source Sans Pro Light" charset="0"/>
              </a:rPr>
              <a:t>Inc</a:t>
            </a:r>
            <a:r>
              <a:rPr lang="en-US" sz="1401"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88" rtl="0" eaLnBrk="1" latinLnBrk="0" hangingPunct="1">
              <a:spcBef>
                <a:spcPts val="0"/>
              </a:spcBef>
              <a:spcAft>
                <a:spcPts val="601"/>
              </a:spcAft>
            </a:pPr>
            <a:r>
              <a:rPr lang="en-US" sz="1401"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0" name="Footer Placeholder 5"/>
          <p:cNvSpPr>
            <a:spLocks noGrp="1"/>
          </p:cNvSpPr>
          <p:nvPr>
            <p:ph type="ftr" sz="quarter" idx="11"/>
          </p:nvPr>
        </p:nvSpPr>
        <p:spPr>
          <a:xfrm>
            <a:off x="548376"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4" y="1556791"/>
            <a:ext cx="10129836"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4" y="1556791"/>
            <a:ext cx="10129836"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4" y="2479537"/>
            <a:ext cx="10129836" cy="2971583"/>
          </a:xfrm>
          <a:prstGeom prst="rect">
            <a:avLst/>
          </a:prstGeom>
          <a:noFill/>
        </p:spPr>
        <p:txBody>
          <a:bodyPr vert="horz" wrap="square" lIns="0" tIns="0" rIns="0" bIns="0" numCol="1" spcCol="288000" rtlCol="0" anchor="t" anchorCtr="0">
            <a:spAutoFit/>
          </a:bodyPr>
          <a:lstStyle/>
          <a:p>
            <a:pPr marL="0" marR="0" indent="0" algn="ctr" defTabSz="914388" rtl="0" eaLnBrk="1" fontAlgn="auto" latinLnBrk="0" hangingPunct="1">
              <a:lnSpc>
                <a:spcPct val="100000"/>
              </a:lnSpc>
              <a:spcBef>
                <a:spcPts val="0"/>
              </a:spcBef>
              <a:spcAft>
                <a:spcPts val="601"/>
              </a:spcAft>
              <a:buClrTx/>
              <a:buSzTx/>
              <a:buFontTx/>
              <a:buNone/>
              <a:tabLst/>
              <a:defRPr/>
            </a:pPr>
            <a:r>
              <a:rPr lang="en-US" sz="1401"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1" b="0" i="0" kern="1200" spc="0" dirty="0" err="1">
                <a:ln>
                  <a:noFill/>
                </a:ln>
                <a:solidFill>
                  <a:schemeClr val="tx2"/>
                </a:solidFill>
                <a:latin typeface="Source Sans Pro Light" charset="0"/>
                <a:ea typeface="Source Sans Pro Light" charset="0"/>
                <a:cs typeface="Source Sans Pro Light" charset="0"/>
              </a:rPr>
              <a:t>MicroEJ</a:t>
            </a:r>
            <a:r>
              <a:rPr lang="en-US" sz="1401"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1" b="0" i="0" kern="1200" spc="0" dirty="0" err="1">
                <a:ln>
                  <a:noFill/>
                </a:ln>
                <a:solidFill>
                  <a:schemeClr val="tx2"/>
                </a:solidFill>
                <a:latin typeface="Source Sans Pro Light" charset="0"/>
                <a:ea typeface="Source Sans Pro Light" charset="0"/>
                <a:cs typeface="Source Sans Pro Light" charset="0"/>
              </a:rPr>
              <a:t>MicroEJ</a:t>
            </a:r>
            <a:r>
              <a:rPr lang="en-US" sz="1401"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1" b="0" i="0" kern="1200" spc="0" dirty="0" err="1">
                <a:ln>
                  <a:noFill/>
                </a:ln>
                <a:solidFill>
                  <a:schemeClr val="tx2"/>
                </a:solidFill>
                <a:latin typeface="Source Sans Pro Light" charset="0"/>
                <a:ea typeface="Source Sans Pro Light" charset="0"/>
                <a:cs typeface="Source Sans Pro Light" charset="0"/>
              </a:rPr>
              <a:t>MicroEJ</a:t>
            </a:r>
            <a:r>
              <a:rPr lang="en-US" sz="1401"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1" b="0" i="0" kern="1200" spc="0" dirty="0" err="1">
                <a:ln>
                  <a:noFill/>
                </a:ln>
                <a:solidFill>
                  <a:schemeClr val="tx2"/>
                </a:solidFill>
                <a:latin typeface="Source Sans Pro Light" charset="0"/>
                <a:ea typeface="Source Sans Pro Light" charset="0"/>
                <a:cs typeface="Source Sans Pro Light" charset="0"/>
              </a:rPr>
              <a:t>MicroEJ</a:t>
            </a:r>
            <a:r>
              <a:rPr lang="en-US" sz="1401"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88" rtl="0" eaLnBrk="1" latinLnBrk="0" hangingPunct="1">
              <a:spcBef>
                <a:spcPts val="0"/>
              </a:spcBef>
              <a:spcAft>
                <a:spcPts val="601"/>
              </a:spcAft>
            </a:pPr>
            <a:endParaRPr lang="en-US" sz="1401" b="0" i="0" kern="1200" spc="0" dirty="0">
              <a:ln>
                <a:noFill/>
              </a:ln>
              <a:solidFill>
                <a:schemeClr val="tx2"/>
              </a:solidFill>
              <a:latin typeface="Source Sans Pro Light" charset="0"/>
              <a:ea typeface="Source Sans Pro Light" charset="0"/>
              <a:cs typeface="Source Sans Pro Light" charset="0"/>
            </a:endParaRPr>
          </a:p>
          <a:p>
            <a:pPr marL="0" algn="ctr" defTabSz="914388" rtl="0" eaLnBrk="1" latinLnBrk="0" hangingPunct="1">
              <a:spcBef>
                <a:spcPts val="0"/>
              </a:spcBef>
              <a:spcAft>
                <a:spcPts val="601"/>
              </a:spcAft>
            </a:pPr>
            <a:r>
              <a:rPr lang="en-US" sz="1401"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88" rtl="0" eaLnBrk="1" latinLnBrk="0" hangingPunct="1">
              <a:spcBef>
                <a:spcPts val="0"/>
              </a:spcBef>
              <a:spcAft>
                <a:spcPts val="601"/>
              </a:spcAft>
            </a:pPr>
            <a:r>
              <a:rPr lang="en-US" sz="1401" b="0" i="0" kern="1200" spc="0" dirty="0">
                <a:ln>
                  <a:noFill/>
                </a:ln>
                <a:solidFill>
                  <a:schemeClr val="tx2"/>
                </a:solidFill>
                <a:latin typeface="Source Sans Pro Light" charset="0"/>
                <a:ea typeface="Source Sans Pro Light" charset="0"/>
                <a:cs typeface="Source Sans Pro Light" charset="0"/>
              </a:rPr>
              <a:t>IS2T® and </a:t>
            </a:r>
            <a:r>
              <a:rPr lang="en-US" sz="1401" b="0" i="0" kern="1200" spc="0" dirty="0" err="1">
                <a:ln>
                  <a:noFill/>
                </a:ln>
                <a:solidFill>
                  <a:schemeClr val="tx2"/>
                </a:solidFill>
                <a:latin typeface="Source Sans Pro Light" charset="0"/>
                <a:ea typeface="Source Sans Pro Light" charset="0"/>
                <a:cs typeface="Source Sans Pro Light" charset="0"/>
              </a:rPr>
              <a:t>MicroEJ</a:t>
            </a:r>
            <a:r>
              <a:rPr lang="en-US" sz="1401"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88" rtl="0" eaLnBrk="1" latinLnBrk="0" hangingPunct="1">
              <a:spcBef>
                <a:spcPts val="0"/>
              </a:spcBef>
              <a:spcAft>
                <a:spcPts val="601"/>
              </a:spcAft>
            </a:pPr>
            <a:r>
              <a:rPr lang="en-US" sz="1401"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1" b="0" i="0" kern="1200" spc="0" dirty="0" err="1">
                <a:ln>
                  <a:noFill/>
                </a:ln>
                <a:solidFill>
                  <a:schemeClr val="tx2"/>
                </a:solidFill>
                <a:latin typeface="Source Sans Pro Light" charset="0"/>
                <a:ea typeface="Source Sans Pro Light" charset="0"/>
                <a:cs typeface="Source Sans Pro Light" charset="0"/>
              </a:rPr>
              <a:t>Inc</a:t>
            </a:r>
            <a:r>
              <a:rPr lang="en-US" sz="1401"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88" rtl="0" eaLnBrk="1" latinLnBrk="0" hangingPunct="1">
              <a:spcBef>
                <a:spcPts val="0"/>
              </a:spcBef>
              <a:spcAft>
                <a:spcPts val="601"/>
              </a:spcAft>
            </a:pPr>
            <a:r>
              <a:rPr lang="en-US" sz="1401"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0" name="Footer Placeholder 5"/>
          <p:cNvSpPr>
            <a:spLocks noGrp="1"/>
          </p:cNvSpPr>
          <p:nvPr>
            <p:ph type="ftr" sz="quarter" idx="11"/>
          </p:nvPr>
        </p:nvSpPr>
        <p:spPr>
          <a:xfrm>
            <a:off x="548376"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3" y="3552512"/>
            <a:ext cx="4535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3" y="644525"/>
            <a:ext cx="7120057"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4" y="3645025"/>
            <a:ext cx="4119682" cy="2398589"/>
          </a:xfrm>
          <a:prstGeom prst="rect">
            <a:avLst/>
          </a:prstGeom>
        </p:spPr>
        <p:txBody>
          <a:bodyPr lIns="0" tIns="0" rIns="0" bIns="0"/>
          <a:lstStyle>
            <a:lvl1pPr>
              <a:defRPr sz="2601"/>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3"/>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
        <p:nvSpPr>
          <p:cNvPr id="7" name="Date Placeholder 10"/>
          <p:cNvSpPr>
            <a:spLocks noGrp="1"/>
          </p:cNvSpPr>
          <p:nvPr>
            <p:ph type="dt" sz="half" idx="12"/>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9" name="Footer Placeholder 5"/>
          <p:cNvSpPr>
            <a:spLocks noGrp="1"/>
          </p:cNvSpPr>
          <p:nvPr>
            <p:ph type="ftr" sz="quarter" idx="13"/>
          </p:nvPr>
        </p:nvSpPr>
        <p:spPr>
          <a:xfrm>
            <a:off x="548376"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3"/>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3" y="3552512"/>
            <a:ext cx="4535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099" y="3645025"/>
            <a:ext cx="2602532" cy="2029941"/>
          </a:xfrm>
          <a:prstGeom prst="rect">
            <a:avLst/>
          </a:prstGeom>
        </p:spPr>
        <p:txBody>
          <a:bodyPr vert="horz" anchor="b" anchorCtr="0"/>
          <a:lstStyle>
            <a:lvl1pPr algn="r">
              <a:spcBef>
                <a:spcPts val="0"/>
              </a:spcBef>
              <a:spcAft>
                <a:spcPts val="0"/>
              </a:spcAft>
              <a:defRPr sz="17001"/>
            </a:lvl1pPr>
            <a:lvl2pPr algn="just">
              <a:defRPr sz="17001"/>
            </a:lvl2pPr>
            <a:lvl3pPr algn="just">
              <a:defRPr sz="17001"/>
            </a:lvl3pPr>
            <a:lvl4pPr algn="just">
              <a:defRPr sz="17001"/>
            </a:lvl4pPr>
            <a:lvl5pPr algn="just">
              <a:defRPr sz="17001"/>
            </a:lvl5pPr>
          </a:lstStyle>
          <a:p>
            <a:pPr lvl="0"/>
            <a:r>
              <a:rPr lang="en-US" dirty="0"/>
              <a:t>N°</a:t>
            </a:r>
          </a:p>
        </p:txBody>
      </p:sp>
      <p:sp>
        <p:nvSpPr>
          <p:cNvPr id="8" name="Title 1"/>
          <p:cNvSpPr>
            <a:spLocks noGrp="1"/>
          </p:cNvSpPr>
          <p:nvPr>
            <p:ph type="ctrTitle" hasCustomPrompt="1"/>
          </p:nvPr>
        </p:nvSpPr>
        <p:spPr>
          <a:xfrm>
            <a:off x="3560643" y="644525"/>
            <a:ext cx="7120057"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4" y="3645025"/>
            <a:ext cx="4119682" cy="2398589"/>
          </a:xfrm>
          <a:prstGeom prst="rect">
            <a:avLst/>
          </a:prstGeom>
        </p:spPr>
        <p:txBody>
          <a:bodyPr lIns="0" tIns="0" rIns="0" bIns="0"/>
          <a:lstStyle>
            <a:lvl1pPr>
              <a:defRPr sz="2601"/>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3"/>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2" name="Footer Placeholder 5"/>
          <p:cNvSpPr>
            <a:spLocks noGrp="1"/>
          </p:cNvSpPr>
          <p:nvPr>
            <p:ph type="ftr" sz="quarter" idx="14"/>
          </p:nvPr>
        </p:nvSpPr>
        <p:spPr>
          <a:xfrm>
            <a:off x="548376"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99392"/>
            <a:ext cx="12192000" cy="7056784"/>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7"/>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1"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1" y="1772816"/>
            <a:ext cx="9023349" cy="1512168"/>
          </a:xfrm>
          <a:prstGeom prst="rect">
            <a:avLst/>
          </a:prstGeom>
        </p:spPr>
        <p:txBody>
          <a:bodyPr lIns="0" tIns="0" rIns="0" bIns="0" anchor="b" anchorCtr="1">
            <a:noAutofit/>
          </a:bodyPr>
          <a:lstStyle>
            <a:lvl1pPr algn="ctr">
              <a:defRPr sz="3001"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Footer Placeholder 5"/>
          <p:cNvSpPr>
            <a:spLocks noGrp="1"/>
          </p:cNvSpPr>
          <p:nvPr>
            <p:ph type="ftr" sz="quarter" idx="12"/>
          </p:nvPr>
        </p:nvSpPr>
        <p:spPr>
          <a:xfrm>
            <a:off x="548376"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5" y="442933"/>
            <a:ext cx="10129836"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cxnSp>
        <p:nvCxnSpPr>
          <p:cNvPr id="13" name="Straight Connector 12"/>
          <p:cNvCxnSpPr/>
          <p:nvPr userDrawn="1"/>
        </p:nvCxnSpPr>
        <p:spPr>
          <a:xfrm>
            <a:off x="550865"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20" name="Footer Placeholder 5"/>
          <p:cNvSpPr>
            <a:spLocks noGrp="1"/>
          </p:cNvSpPr>
          <p:nvPr>
            <p:ph type="ftr" sz="quarter" idx="11"/>
          </p:nvPr>
        </p:nvSpPr>
        <p:spPr>
          <a:xfrm>
            <a:off x="548376"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3" y="1092110"/>
            <a:ext cx="10129836" cy="5124540"/>
          </a:xfrm>
          <a:prstGeom prst="rect">
            <a:avLst/>
          </a:prstGeom>
        </p:spPr>
        <p:txBody>
          <a:bodyPr lIns="90000">
            <a:noAutofit/>
          </a:bodyPr>
          <a:lstStyle>
            <a:lvl1pPr>
              <a:spcBef>
                <a:spcPts val="601"/>
              </a:spcBef>
              <a:spcAft>
                <a:spcPts val="0"/>
              </a:spcAft>
              <a:defRPr sz="1801"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5" y="908719"/>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6" name="Footer Placeholder 5"/>
          <p:cNvSpPr>
            <a:spLocks noGrp="1"/>
          </p:cNvSpPr>
          <p:nvPr>
            <p:ph type="ftr" sz="quarter" idx="11"/>
          </p:nvPr>
        </p:nvSpPr>
        <p:spPr>
          <a:xfrm>
            <a:off x="548376"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9" name="Title Placeholder 1"/>
          <p:cNvSpPr>
            <a:spLocks noGrp="1"/>
          </p:cNvSpPr>
          <p:nvPr>
            <p:ph type="title" hasCustomPrompt="1"/>
          </p:nvPr>
        </p:nvSpPr>
        <p:spPr>
          <a:xfrm>
            <a:off x="550865" y="442933"/>
            <a:ext cx="10129836"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3" y="1462460"/>
            <a:ext cx="10129836" cy="4754190"/>
          </a:xfrm>
          <a:prstGeom prst="rect">
            <a:avLst/>
          </a:prstGeom>
        </p:spPr>
        <p:txBody>
          <a:bodyPr lIns="90000">
            <a:noAutofit/>
          </a:bodyPr>
          <a:lstStyle>
            <a:lvl1pPr>
              <a:spcBef>
                <a:spcPts val="601"/>
              </a:spcBef>
              <a:spcAft>
                <a:spcPts val="0"/>
              </a:spcAft>
              <a:defRPr sz="1801"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40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5" y="332656"/>
            <a:ext cx="8631237" cy="921672"/>
          </a:xfrm>
          <a:prstGeom prst="rect">
            <a:avLst/>
          </a:prstGeom>
        </p:spPr>
        <p:txBody>
          <a:bodyPr vert="horz" wrap="square" lIns="0" tIns="0" rIns="0" bIns="0" numCol="1" rtlCol="0" anchor="b" anchorCtr="0">
            <a:noAutofit/>
          </a:bodyPr>
          <a:lstStyle>
            <a:lvl1pPr>
              <a:lnSpc>
                <a:spcPts val="3600"/>
              </a:lnSpc>
              <a:defRPr sz="3600" cap="all" baseline="0"/>
            </a:lvl1pPr>
          </a:lstStyle>
          <a:p>
            <a:r>
              <a:rPr lang="en-US" dirty="0"/>
              <a:t>CLICK TO EDIT TITLE</a:t>
            </a:r>
            <a:br>
              <a:rPr lang="en-US" dirty="0"/>
            </a:br>
            <a:r>
              <a:rPr lang="en-US" dirty="0"/>
              <a:t>CLICK TO EDIT TITLE</a:t>
            </a:r>
            <a:endParaRPr lang="en-US" noProof="0" dirty="0"/>
          </a:p>
        </p:txBody>
      </p:sp>
      <p:cxnSp>
        <p:nvCxnSpPr>
          <p:cNvPr id="16" name="Straight Connector 15"/>
          <p:cNvCxnSpPr/>
          <p:nvPr userDrawn="1"/>
        </p:nvCxnSpPr>
        <p:spPr>
          <a:xfrm>
            <a:off x="550865" y="1254328"/>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9" name="Footer Placeholder 5"/>
          <p:cNvSpPr>
            <a:spLocks noGrp="1"/>
          </p:cNvSpPr>
          <p:nvPr>
            <p:ph type="ftr" sz="quarter" idx="11"/>
          </p:nvPr>
        </p:nvSpPr>
        <p:spPr>
          <a:xfrm>
            <a:off x="548376"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extLst>
      <p:ext uri="{BB962C8B-B14F-4D97-AF65-F5344CB8AC3E}">
        <p14:creationId xmlns:p14="http://schemas.microsoft.com/office/powerpoint/2010/main" val="319398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092112"/>
            <a:ext cx="10129838" cy="432049"/>
          </a:xfrm>
          <a:prstGeom prst="rect">
            <a:avLst/>
          </a:prstGeom>
        </p:spPr>
        <p:txBody>
          <a:bodyPr lIns="0" tIns="0" rIns="0" bIns="0" anchor="t" anchorCtr="0">
            <a:noAutofit/>
          </a:bodyPr>
          <a:lstStyle>
            <a:lvl1pPr marL="0" indent="0">
              <a:lnSpc>
                <a:spcPts val="2000"/>
              </a:lnSpc>
              <a:buNone/>
              <a:defRPr sz="1801" b="1" i="0" cap="all" baseline="0">
                <a:solidFill>
                  <a:schemeClr val="tx1"/>
                </a:solidFill>
                <a:latin typeface="Source Sans Pro" charset="0"/>
                <a:ea typeface="Source Sans Pro" charset="0"/>
                <a:cs typeface="Source Sans Pro" charset="0"/>
              </a:defRPr>
            </a:lvl1pPr>
            <a:lvl2pPr marL="457149" indent="0">
              <a:buNone/>
              <a:defRPr sz="2000" b="1"/>
            </a:lvl2pPr>
            <a:lvl3pPr marL="914298" indent="0">
              <a:buNone/>
              <a:defRPr sz="1801" b="1"/>
            </a:lvl3pPr>
            <a:lvl4pPr marL="1371446" indent="0">
              <a:buNone/>
              <a:defRPr sz="1600" b="1"/>
            </a:lvl4pPr>
            <a:lvl5pPr marL="1828595" indent="0">
              <a:buNone/>
              <a:defRPr sz="1600" b="1"/>
            </a:lvl5pPr>
            <a:lvl6pPr marL="2285746" indent="0">
              <a:buNone/>
              <a:defRPr sz="1600" b="1"/>
            </a:lvl6pPr>
            <a:lvl7pPr marL="2742893" indent="0">
              <a:buNone/>
              <a:defRPr sz="1600" b="1"/>
            </a:lvl7pPr>
            <a:lvl8pPr marL="3200040" indent="0">
              <a:buNone/>
              <a:defRPr sz="1600" b="1"/>
            </a:lvl8pPr>
            <a:lvl9pPr marL="3657189"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668167"/>
            <a:ext cx="10129836" cy="4548483"/>
          </a:xfrm>
          <a:prstGeom prst="rect">
            <a:avLst/>
          </a:prstGeom>
        </p:spPr>
        <p:txBody>
          <a:bodyPr lIns="90000">
            <a:noAutofit/>
          </a:bodyPr>
          <a:lstStyle>
            <a:lvl1pPr>
              <a:spcBef>
                <a:spcPts val="601"/>
              </a:spcBef>
              <a:spcAft>
                <a:spcPts val="0"/>
              </a:spcAft>
              <a:defRPr sz="1801"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40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5"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9" name="Footer Placeholder 5"/>
          <p:cNvSpPr>
            <a:spLocks noGrp="1"/>
          </p:cNvSpPr>
          <p:nvPr>
            <p:ph type="ftr" sz="quarter" idx="12"/>
          </p:nvPr>
        </p:nvSpPr>
        <p:spPr>
          <a:xfrm>
            <a:off x="548376"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1" name="Title Placeholder 1"/>
          <p:cNvSpPr>
            <a:spLocks noGrp="1"/>
          </p:cNvSpPr>
          <p:nvPr>
            <p:ph type="title" hasCustomPrompt="1"/>
          </p:nvPr>
        </p:nvSpPr>
        <p:spPr>
          <a:xfrm>
            <a:off x="550865" y="442933"/>
            <a:ext cx="10129836"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459934"/>
            <a:ext cx="460420"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z="900" smtClean="0">
                <a:latin typeface="Source Sans Pro" charset="0"/>
                <a:ea typeface="Source Sans Pro" charset="0"/>
                <a:cs typeface="Source Sans Pro" charset="0"/>
              </a:rPr>
              <a:pPr/>
              <a:t>‹#›</a:t>
            </a:fld>
            <a:endParaRPr lang="en-US" sz="900"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6" y="476673"/>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6" y="6360666"/>
            <a:ext cx="789467"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1"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802" r:id="rId2"/>
    <p:sldLayoutId id="2147483701" r:id="rId3"/>
    <p:sldLayoutId id="2147483710" r:id="rId4"/>
    <p:sldLayoutId id="2147483713" r:id="rId5"/>
    <p:sldLayoutId id="2147483667"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801" r:id="rId20"/>
  </p:sldLayoutIdLst>
  <p:hf sldNum="0" hdr="0"/>
  <p:txStyles>
    <p:titleStyle>
      <a:lvl1pPr algn="l" defTabSz="914298"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98"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66" indent="-285721" algn="l" defTabSz="914298" rtl="0" eaLnBrk="1" latinLnBrk="0" hangingPunct="1">
        <a:spcBef>
          <a:spcPct val="20000"/>
        </a:spcBef>
        <a:spcAft>
          <a:spcPts val="400"/>
        </a:spcAft>
        <a:buFont typeface="Courier New" charset="0"/>
        <a:buChar char="o"/>
        <a:defRPr sz="2201" b="0" i="0" kern="1200">
          <a:solidFill>
            <a:schemeClr val="tx2"/>
          </a:solidFill>
          <a:latin typeface="Source Sans Pro Light" charset="0"/>
          <a:ea typeface="Source Sans Pro Light" charset="0"/>
          <a:cs typeface="Source Sans Pro Light" charset="0"/>
        </a:defRPr>
      </a:lvl2pPr>
      <a:lvl3pPr marL="1142873" indent="-228575" algn="l" defTabSz="914298"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45" indent="0" algn="l" defTabSz="914298" rtl="0" eaLnBrk="1" latinLnBrk="0" hangingPunct="1">
        <a:spcBef>
          <a:spcPct val="20000"/>
        </a:spcBef>
        <a:spcAft>
          <a:spcPts val="400"/>
        </a:spcAft>
        <a:buFontTx/>
        <a:buNone/>
        <a:defRPr sz="1801" b="0" i="0" kern="1200" baseline="0">
          <a:solidFill>
            <a:schemeClr val="tx2"/>
          </a:solidFill>
          <a:latin typeface="Source Sans Pro Light" charset="0"/>
          <a:ea typeface="Source Sans Pro Light" charset="0"/>
          <a:cs typeface="Source Sans Pro Light" charset="0"/>
        </a:defRPr>
      </a:lvl4pPr>
      <a:lvl5pPr marL="1828594" marR="0" indent="0" algn="l" defTabSz="914298"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318" indent="-228575" algn="l" defTabSz="91429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66" indent="-228575" algn="l" defTabSz="91429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615" indent="-228575" algn="l" defTabSz="91429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66" indent="-228575" algn="l" defTabSz="91429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98" rtl="0" eaLnBrk="1" latinLnBrk="0" hangingPunct="1">
        <a:defRPr sz="1801" kern="1200">
          <a:solidFill>
            <a:schemeClr val="tx1"/>
          </a:solidFill>
          <a:latin typeface="+mn-lt"/>
          <a:ea typeface="+mn-ea"/>
          <a:cs typeface="+mn-cs"/>
        </a:defRPr>
      </a:lvl1pPr>
      <a:lvl2pPr marL="457149" algn="l" defTabSz="914298" rtl="0" eaLnBrk="1" latinLnBrk="0" hangingPunct="1">
        <a:defRPr sz="1801" kern="1200">
          <a:solidFill>
            <a:schemeClr val="tx1"/>
          </a:solidFill>
          <a:latin typeface="+mn-lt"/>
          <a:ea typeface="+mn-ea"/>
          <a:cs typeface="+mn-cs"/>
        </a:defRPr>
      </a:lvl2pPr>
      <a:lvl3pPr marL="914298" algn="l" defTabSz="914298" rtl="0" eaLnBrk="1" latinLnBrk="0" hangingPunct="1">
        <a:defRPr sz="1801" kern="1200">
          <a:solidFill>
            <a:schemeClr val="tx1"/>
          </a:solidFill>
          <a:latin typeface="+mn-lt"/>
          <a:ea typeface="+mn-ea"/>
          <a:cs typeface="+mn-cs"/>
        </a:defRPr>
      </a:lvl3pPr>
      <a:lvl4pPr marL="1371446" algn="l" defTabSz="914298" rtl="0" eaLnBrk="1" latinLnBrk="0" hangingPunct="1">
        <a:defRPr sz="1801" kern="1200">
          <a:solidFill>
            <a:schemeClr val="tx1"/>
          </a:solidFill>
          <a:latin typeface="+mn-lt"/>
          <a:ea typeface="+mn-ea"/>
          <a:cs typeface="+mn-cs"/>
        </a:defRPr>
      </a:lvl4pPr>
      <a:lvl5pPr marL="1828595" algn="l" defTabSz="914298" rtl="0" eaLnBrk="1" latinLnBrk="0" hangingPunct="1">
        <a:defRPr sz="1801" kern="1200">
          <a:solidFill>
            <a:schemeClr val="tx1"/>
          </a:solidFill>
          <a:latin typeface="+mn-lt"/>
          <a:ea typeface="+mn-ea"/>
          <a:cs typeface="+mn-cs"/>
        </a:defRPr>
      </a:lvl5pPr>
      <a:lvl6pPr marL="2285746" algn="l" defTabSz="914298" rtl="0" eaLnBrk="1" latinLnBrk="0" hangingPunct="1">
        <a:defRPr sz="1801" kern="1200">
          <a:solidFill>
            <a:schemeClr val="tx1"/>
          </a:solidFill>
          <a:latin typeface="+mn-lt"/>
          <a:ea typeface="+mn-ea"/>
          <a:cs typeface="+mn-cs"/>
        </a:defRPr>
      </a:lvl6pPr>
      <a:lvl7pPr marL="2742893" algn="l" defTabSz="914298" rtl="0" eaLnBrk="1" latinLnBrk="0" hangingPunct="1">
        <a:defRPr sz="1801" kern="1200">
          <a:solidFill>
            <a:schemeClr val="tx1"/>
          </a:solidFill>
          <a:latin typeface="+mn-lt"/>
          <a:ea typeface="+mn-ea"/>
          <a:cs typeface="+mn-cs"/>
        </a:defRPr>
      </a:lvl7pPr>
      <a:lvl8pPr marL="3200040" algn="l" defTabSz="914298" rtl="0" eaLnBrk="1" latinLnBrk="0" hangingPunct="1">
        <a:defRPr sz="1801" kern="1200">
          <a:solidFill>
            <a:schemeClr val="tx1"/>
          </a:solidFill>
          <a:latin typeface="+mn-lt"/>
          <a:ea typeface="+mn-ea"/>
          <a:cs typeface="+mn-cs"/>
        </a:defRPr>
      </a:lvl8pPr>
      <a:lvl9pPr marL="3657189" algn="l" defTabSz="914298"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9" userDrawn="1">
          <p15:clr>
            <a:srgbClr val="F26B43"/>
          </p15:clr>
        </p15:guide>
        <p15:guide id="8" pos="1292" userDrawn="1">
          <p15:clr>
            <a:srgbClr val="F26B43"/>
          </p15:clr>
        </p15:guide>
        <p15:guide id="9" pos="1044" userDrawn="1">
          <p15:clr>
            <a:srgbClr val="F26B43"/>
          </p15:clr>
        </p15:guide>
        <p15:guide id="10" pos="1989" userDrawn="1">
          <p15:clr>
            <a:srgbClr val="F26B43"/>
          </p15:clr>
        </p15:guide>
        <p15:guide id="11" pos="2242" userDrawn="1">
          <p15:clr>
            <a:srgbClr val="F26B43"/>
          </p15:clr>
        </p15:guide>
        <p15:guide id="12" pos="2939" userDrawn="1">
          <p15:clr>
            <a:srgbClr val="F26B43"/>
          </p15:clr>
        </p15:guide>
        <p15:guide id="13" pos="3189" userDrawn="1">
          <p15:clr>
            <a:srgbClr val="F26B43"/>
          </p15:clr>
        </p15:guide>
        <p15:guide id="14" pos="4139" userDrawn="1">
          <p15:clr>
            <a:srgbClr val="F26B43"/>
          </p15:clr>
        </p15:guide>
        <p15:guide id="15" pos="3884" userDrawn="1">
          <p15:clr>
            <a:srgbClr val="F26B43"/>
          </p15:clr>
        </p15:guide>
        <p15:guide id="16" pos="4837" userDrawn="1">
          <p15:clr>
            <a:srgbClr val="F26B43"/>
          </p15:clr>
        </p15:guide>
        <p15:guide id="17" pos="5084" userDrawn="1">
          <p15:clr>
            <a:srgbClr val="F26B43"/>
          </p15:clr>
        </p15:guide>
        <p15:guide id="18" pos="5785" userDrawn="1">
          <p15:clr>
            <a:srgbClr val="F26B43"/>
          </p15:clr>
        </p15:guide>
        <p15:guide id="19" pos="6032" userDrawn="1">
          <p15:clr>
            <a:srgbClr val="F26B43"/>
          </p15:clr>
        </p15:guide>
        <p15:guide id="20" orient="horz" pos="30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descr="Document">
            <a:extLst>
              <a:ext uri="{FF2B5EF4-FFF2-40B4-BE49-F238E27FC236}">
                <a16:creationId xmlns:a16="http://schemas.microsoft.com/office/drawing/2014/main" id="{F1024C04-123B-4C8C-AA24-455C96FAD6B6}"/>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5053" y="2204864"/>
            <a:ext cx="418638" cy="418638"/>
          </a:xfrm>
        </p:spPr>
      </p:pic>
      <p:sp>
        <p:nvSpPr>
          <p:cNvPr id="30" name="TextBox 29">
            <a:extLst>
              <a:ext uri="{FF2B5EF4-FFF2-40B4-BE49-F238E27FC236}">
                <a16:creationId xmlns:a16="http://schemas.microsoft.com/office/drawing/2014/main" id="{89736ADF-F242-40DC-88E2-5804CE7D2AE3}"/>
              </a:ext>
            </a:extLst>
          </p:cNvPr>
          <p:cNvSpPr txBox="1"/>
          <p:nvPr/>
        </p:nvSpPr>
        <p:spPr>
          <a:xfrm>
            <a:off x="47329" y="2657091"/>
            <a:ext cx="810018" cy="431144"/>
          </a:xfrm>
          <a:prstGeom prst="rect">
            <a:avLst/>
          </a:prstGeom>
          <a:noFill/>
        </p:spPr>
        <p:txBody>
          <a:bodyPr vert="horz" wrap="square" lIns="0" tIns="0" rIns="0" bIns="0" numCol="1" spcCol="288000" rtlCol="0" anchor="t" anchorCtr="0">
            <a:spAutoFit/>
          </a:bodyPr>
          <a:lstStyle/>
          <a:p>
            <a:pPr algn="ctr">
              <a:spcAft>
                <a:spcPts val="601"/>
              </a:spcAft>
            </a:pPr>
            <a:r>
              <a:rPr lang="en-US" sz="1401">
                <a:solidFill>
                  <a:schemeClr val="tx2"/>
                </a:solidFill>
                <a:latin typeface="Source Sans Pro Light" charset="0"/>
                <a:ea typeface="Source Sans Pro Light" charset="0"/>
                <a:cs typeface="Source Sans Pro Light" charset="0"/>
              </a:rPr>
              <a:t>JavaScript sources</a:t>
            </a:r>
            <a:endParaRPr lang="en-US" sz="1401" dirty="0">
              <a:solidFill>
                <a:schemeClr val="tx2"/>
              </a:solidFill>
              <a:latin typeface="Source Sans Pro Light" charset="0"/>
              <a:ea typeface="Source Sans Pro Light" charset="0"/>
              <a:cs typeface="Source Sans Pro Light" charset="0"/>
            </a:endParaRPr>
          </a:p>
        </p:txBody>
      </p:sp>
      <p:sp>
        <p:nvSpPr>
          <p:cNvPr id="31" name="TextBox 30">
            <a:extLst>
              <a:ext uri="{FF2B5EF4-FFF2-40B4-BE49-F238E27FC236}">
                <a16:creationId xmlns:a16="http://schemas.microsoft.com/office/drawing/2014/main" id="{8CADB8A9-E195-4812-801B-1B2A8FEB2236}"/>
              </a:ext>
            </a:extLst>
          </p:cNvPr>
          <p:cNvSpPr txBox="1"/>
          <p:nvPr/>
        </p:nvSpPr>
        <p:spPr>
          <a:xfrm>
            <a:off x="4583833" y="3675248"/>
            <a:ext cx="1296142" cy="646716"/>
          </a:xfrm>
          <a:prstGeom prst="rect">
            <a:avLst/>
          </a:prstGeom>
          <a:noFill/>
        </p:spPr>
        <p:txBody>
          <a:bodyPr vert="horz" wrap="square" lIns="0" tIns="0" rIns="0" bIns="0" numCol="1" spcCol="288000" rtlCol="0" anchor="t" anchorCtr="0">
            <a:spAutoFit/>
          </a:bodyPr>
          <a:lstStyle/>
          <a:p>
            <a:pPr algn="ctr">
              <a:spcAft>
                <a:spcPts val="601"/>
              </a:spcAft>
            </a:pPr>
            <a:r>
              <a:rPr lang="en-US" sz="1401">
                <a:solidFill>
                  <a:schemeClr val="tx2"/>
                </a:solidFill>
                <a:latin typeface="Source Sans Pro Light" charset="0"/>
                <a:ea typeface="Source Sans Pro Light" charset="0"/>
                <a:cs typeface="Source Sans Pro Light" charset="0"/>
              </a:rPr>
              <a:t>JsIrVisitor (prepare lexical environments)</a:t>
            </a:r>
            <a:endParaRPr lang="en-US" sz="1401" dirty="0">
              <a:solidFill>
                <a:schemeClr val="tx2"/>
              </a:solidFill>
              <a:latin typeface="Source Sans Pro Light" charset="0"/>
              <a:ea typeface="Source Sans Pro Light" charset="0"/>
              <a:cs typeface="Source Sans Pro Light" charset="0"/>
            </a:endParaRPr>
          </a:p>
        </p:txBody>
      </p:sp>
      <p:pic>
        <p:nvPicPr>
          <p:cNvPr id="35" name="Graphic 34" descr="Hierarchy">
            <a:extLst>
              <a:ext uri="{FF2B5EF4-FFF2-40B4-BE49-F238E27FC236}">
                <a16:creationId xmlns:a16="http://schemas.microsoft.com/office/drawing/2014/main" id="{0C7047A7-BE7D-4F0F-8083-225961197C6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61756" y="2347220"/>
            <a:ext cx="378574" cy="378574"/>
          </a:xfrm>
          <a:prstGeom prst="rect">
            <a:avLst/>
          </a:prstGeom>
        </p:spPr>
      </p:pic>
      <p:sp>
        <p:nvSpPr>
          <p:cNvPr id="36" name="TextBox 35">
            <a:extLst>
              <a:ext uri="{FF2B5EF4-FFF2-40B4-BE49-F238E27FC236}">
                <a16:creationId xmlns:a16="http://schemas.microsoft.com/office/drawing/2014/main" id="{CEB2B604-5EAD-4A25-894B-320CBCACABEA}"/>
              </a:ext>
            </a:extLst>
          </p:cNvPr>
          <p:cNvSpPr txBox="1"/>
          <p:nvPr/>
        </p:nvSpPr>
        <p:spPr>
          <a:xfrm>
            <a:off x="2117028" y="2708920"/>
            <a:ext cx="658937" cy="215572"/>
          </a:xfrm>
          <a:prstGeom prst="rect">
            <a:avLst/>
          </a:prstGeom>
          <a:noFill/>
        </p:spPr>
        <p:txBody>
          <a:bodyPr vert="horz" wrap="square" lIns="0" tIns="0" rIns="0" bIns="0" numCol="1" spcCol="288000" rtlCol="0" anchor="t" anchorCtr="0">
            <a:spAutoFit/>
          </a:bodyPr>
          <a:lstStyle/>
          <a:p>
            <a:pPr algn="ctr">
              <a:spcAft>
                <a:spcPts val="601"/>
              </a:spcAft>
            </a:pPr>
            <a:r>
              <a:rPr lang="en-US" sz="1401">
                <a:solidFill>
                  <a:schemeClr val="tx2"/>
                </a:solidFill>
                <a:latin typeface="Source Sans Pro Light" charset="0"/>
                <a:ea typeface="Source Sans Pro Light" charset="0"/>
                <a:cs typeface="Source Sans Pro Light" charset="0"/>
              </a:rPr>
              <a:t>JS AST</a:t>
            </a:r>
            <a:endParaRPr lang="en-US" sz="1401" dirty="0">
              <a:solidFill>
                <a:schemeClr val="tx2"/>
              </a:solidFill>
              <a:latin typeface="Source Sans Pro Light" charset="0"/>
              <a:ea typeface="Source Sans Pro Light" charset="0"/>
              <a:cs typeface="Source Sans Pro Light" charset="0"/>
            </a:endParaRPr>
          </a:p>
        </p:txBody>
      </p:sp>
      <p:sp>
        <p:nvSpPr>
          <p:cNvPr id="41" name="TextBox 40">
            <a:extLst>
              <a:ext uri="{FF2B5EF4-FFF2-40B4-BE49-F238E27FC236}">
                <a16:creationId xmlns:a16="http://schemas.microsoft.com/office/drawing/2014/main" id="{466FF069-3F38-434B-A652-D1E1AA787796}"/>
              </a:ext>
            </a:extLst>
          </p:cNvPr>
          <p:cNvSpPr txBox="1"/>
          <p:nvPr/>
        </p:nvSpPr>
        <p:spPr>
          <a:xfrm>
            <a:off x="3941684" y="2708920"/>
            <a:ext cx="658937" cy="215572"/>
          </a:xfrm>
          <a:prstGeom prst="rect">
            <a:avLst/>
          </a:prstGeom>
          <a:noFill/>
        </p:spPr>
        <p:txBody>
          <a:bodyPr vert="horz" wrap="square" lIns="0" tIns="0" rIns="0" bIns="0" numCol="1" spcCol="288000" rtlCol="0" anchor="t" anchorCtr="0">
            <a:spAutoFit/>
          </a:bodyPr>
          <a:lstStyle/>
          <a:p>
            <a:pPr algn="ctr">
              <a:spcAft>
                <a:spcPts val="601"/>
              </a:spcAft>
            </a:pPr>
            <a:r>
              <a:rPr lang="en-US" sz="1401">
                <a:solidFill>
                  <a:schemeClr val="tx2"/>
                </a:solidFill>
                <a:latin typeface="Source Sans Pro Light" charset="0"/>
                <a:ea typeface="Source Sans Pro Light" charset="0"/>
                <a:cs typeface="Source Sans Pro Light" charset="0"/>
              </a:rPr>
              <a:t>JS AST</a:t>
            </a:r>
            <a:endParaRPr lang="en-US" sz="1401" dirty="0">
              <a:solidFill>
                <a:schemeClr val="tx2"/>
              </a:solidFill>
              <a:latin typeface="Source Sans Pro Light" charset="0"/>
              <a:ea typeface="Source Sans Pro Light" charset="0"/>
              <a:cs typeface="Source Sans Pro Light" charset="0"/>
            </a:endParaRPr>
          </a:p>
        </p:txBody>
      </p:sp>
      <p:sp>
        <p:nvSpPr>
          <p:cNvPr id="45" name="TextBox 44">
            <a:extLst>
              <a:ext uri="{FF2B5EF4-FFF2-40B4-BE49-F238E27FC236}">
                <a16:creationId xmlns:a16="http://schemas.microsoft.com/office/drawing/2014/main" id="{0754C524-0AEE-4780-AC30-3CEFF0260739}"/>
              </a:ext>
            </a:extLst>
          </p:cNvPr>
          <p:cNvSpPr txBox="1"/>
          <p:nvPr/>
        </p:nvSpPr>
        <p:spPr>
          <a:xfrm>
            <a:off x="5933794" y="2701142"/>
            <a:ext cx="658937" cy="215572"/>
          </a:xfrm>
          <a:prstGeom prst="rect">
            <a:avLst/>
          </a:prstGeom>
          <a:noFill/>
        </p:spPr>
        <p:txBody>
          <a:bodyPr vert="horz" wrap="square" lIns="0" tIns="0" rIns="0" bIns="0" numCol="1" spcCol="288000" rtlCol="0" anchor="t" anchorCtr="0">
            <a:spAutoFit/>
          </a:bodyPr>
          <a:lstStyle/>
          <a:p>
            <a:pPr algn="ctr">
              <a:spcAft>
                <a:spcPts val="601"/>
              </a:spcAft>
            </a:pPr>
            <a:r>
              <a:rPr lang="en-US" sz="1401">
                <a:solidFill>
                  <a:schemeClr val="tx2"/>
                </a:solidFill>
                <a:latin typeface="Source Sans Pro Light" charset="0"/>
                <a:ea typeface="Source Sans Pro Light" charset="0"/>
                <a:cs typeface="Source Sans Pro Light" charset="0"/>
              </a:rPr>
              <a:t>JS AST</a:t>
            </a:r>
            <a:endParaRPr lang="en-US" sz="1401" dirty="0">
              <a:solidFill>
                <a:schemeClr val="tx2"/>
              </a:solidFill>
              <a:latin typeface="Source Sans Pro Light" charset="0"/>
              <a:ea typeface="Source Sans Pro Light" charset="0"/>
              <a:cs typeface="Source Sans Pro Light" charset="0"/>
            </a:endParaRPr>
          </a:p>
        </p:txBody>
      </p:sp>
      <p:sp>
        <p:nvSpPr>
          <p:cNvPr id="53" name="Arrow: Chevron 52">
            <a:extLst>
              <a:ext uri="{FF2B5EF4-FFF2-40B4-BE49-F238E27FC236}">
                <a16:creationId xmlns:a16="http://schemas.microsoft.com/office/drawing/2014/main" id="{60564C52-CE41-4312-A814-23F956F8E541}"/>
              </a:ext>
            </a:extLst>
          </p:cNvPr>
          <p:cNvSpPr/>
          <p:nvPr/>
        </p:nvSpPr>
        <p:spPr>
          <a:xfrm>
            <a:off x="2729372" y="2227725"/>
            <a:ext cx="1270629" cy="842439"/>
          </a:xfrm>
          <a:prstGeom prst="chevron">
            <a:avLst>
              <a:gd name="adj" fmla="val 1491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JS Validation</a:t>
            </a:r>
          </a:p>
        </p:txBody>
      </p:sp>
      <p:sp>
        <p:nvSpPr>
          <p:cNvPr id="55" name="Arrow: Chevron 54">
            <a:extLst>
              <a:ext uri="{FF2B5EF4-FFF2-40B4-BE49-F238E27FC236}">
                <a16:creationId xmlns:a16="http://schemas.microsoft.com/office/drawing/2014/main" id="{D5B4A890-09C9-414A-A449-FE5587799483}"/>
              </a:ext>
            </a:extLst>
          </p:cNvPr>
          <p:cNvSpPr/>
          <p:nvPr/>
        </p:nvSpPr>
        <p:spPr>
          <a:xfrm>
            <a:off x="911425" y="2203661"/>
            <a:ext cx="1270629" cy="842439"/>
          </a:xfrm>
          <a:prstGeom prst="chevron">
            <a:avLst>
              <a:gd name="adj" fmla="val 1491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Parsing</a:t>
            </a:r>
          </a:p>
        </p:txBody>
      </p:sp>
      <p:sp>
        <p:nvSpPr>
          <p:cNvPr id="56" name="Arrow: Chevron 55">
            <a:extLst>
              <a:ext uri="{FF2B5EF4-FFF2-40B4-BE49-F238E27FC236}">
                <a16:creationId xmlns:a16="http://schemas.microsoft.com/office/drawing/2014/main" id="{61E21468-B1CE-49BC-B626-72161AD79759}"/>
              </a:ext>
            </a:extLst>
          </p:cNvPr>
          <p:cNvSpPr/>
          <p:nvPr/>
        </p:nvSpPr>
        <p:spPr>
          <a:xfrm>
            <a:off x="4583831" y="2232595"/>
            <a:ext cx="1366588" cy="842439"/>
          </a:xfrm>
          <a:prstGeom prst="chevron">
            <a:avLst>
              <a:gd name="adj" fmla="val 1491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a:t>Conversion preparation</a:t>
            </a:r>
            <a:endParaRPr lang="en-US" sz="1401" dirty="0"/>
          </a:p>
        </p:txBody>
      </p:sp>
      <p:sp>
        <p:nvSpPr>
          <p:cNvPr id="57" name="Arrow: Chevron 56">
            <a:extLst>
              <a:ext uri="{FF2B5EF4-FFF2-40B4-BE49-F238E27FC236}">
                <a16:creationId xmlns:a16="http://schemas.microsoft.com/office/drawing/2014/main" id="{813D7C73-B0AE-4266-99FD-7AB4267D0AE3}"/>
              </a:ext>
            </a:extLst>
          </p:cNvPr>
          <p:cNvSpPr/>
          <p:nvPr/>
        </p:nvSpPr>
        <p:spPr>
          <a:xfrm>
            <a:off x="6528048" y="2227725"/>
            <a:ext cx="1366588" cy="842439"/>
          </a:xfrm>
          <a:prstGeom prst="chevron">
            <a:avLst>
              <a:gd name="adj" fmla="val 1491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a:t>Conversion</a:t>
            </a:r>
            <a:endParaRPr lang="en-US" sz="1401" dirty="0"/>
          </a:p>
        </p:txBody>
      </p:sp>
      <p:sp>
        <p:nvSpPr>
          <p:cNvPr id="58" name="Arrow: Chevron 57">
            <a:extLst>
              <a:ext uri="{FF2B5EF4-FFF2-40B4-BE49-F238E27FC236}">
                <a16:creationId xmlns:a16="http://schemas.microsoft.com/office/drawing/2014/main" id="{D8714B26-8921-4F3D-9E76-2669557AD564}"/>
              </a:ext>
            </a:extLst>
          </p:cNvPr>
          <p:cNvSpPr/>
          <p:nvPr/>
        </p:nvSpPr>
        <p:spPr>
          <a:xfrm>
            <a:off x="8400256" y="2203661"/>
            <a:ext cx="1366588" cy="842439"/>
          </a:xfrm>
          <a:prstGeom prst="chevron">
            <a:avLst>
              <a:gd name="adj" fmla="val 1491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a:t>Java AST Cleanup / Optim</a:t>
            </a:r>
            <a:endParaRPr lang="en-US" sz="1401" dirty="0"/>
          </a:p>
        </p:txBody>
      </p:sp>
      <p:sp>
        <p:nvSpPr>
          <p:cNvPr id="60" name="TextBox 59">
            <a:extLst>
              <a:ext uri="{FF2B5EF4-FFF2-40B4-BE49-F238E27FC236}">
                <a16:creationId xmlns:a16="http://schemas.microsoft.com/office/drawing/2014/main" id="{E74C8766-F27B-4CC4-BD51-14DE28062640}"/>
              </a:ext>
            </a:extLst>
          </p:cNvPr>
          <p:cNvSpPr txBox="1"/>
          <p:nvPr/>
        </p:nvSpPr>
        <p:spPr>
          <a:xfrm>
            <a:off x="7904840" y="2708920"/>
            <a:ext cx="480356" cy="431144"/>
          </a:xfrm>
          <a:prstGeom prst="rect">
            <a:avLst/>
          </a:prstGeom>
          <a:noFill/>
        </p:spPr>
        <p:txBody>
          <a:bodyPr vert="horz" wrap="square" lIns="0" tIns="0" rIns="0" bIns="0" numCol="1" spcCol="288000" rtlCol="0" anchor="t" anchorCtr="0">
            <a:spAutoFit/>
          </a:bodyPr>
          <a:lstStyle/>
          <a:p>
            <a:pPr algn="ctr">
              <a:spcAft>
                <a:spcPts val="601"/>
              </a:spcAft>
            </a:pPr>
            <a:r>
              <a:rPr lang="en-US" sz="1401">
                <a:solidFill>
                  <a:schemeClr val="tx2"/>
                </a:solidFill>
                <a:latin typeface="Source Sans Pro Light" charset="0"/>
                <a:ea typeface="Source Sans Pro Light" charset="0"/>
                <a:cs typeface="Source Sans Pro Light" charset="0"/>
              </a:rPr>
              <a:t>Java AST</a:t>
            </a:r>
            <a:endParaRPr lang="en-US" sz="1401" dirty="0">
              <a:solidFill>
                <a:schemeClr val="tx2"/>
              </a:solidFill>
              <a:latin typeface="Source Sans Pro Light" charset="0"/>
              <a:ea typeface="Source Sans Pro Light" charset="0"/>
              <a:cs typeface="Source Sans Pro Light" charset="0"/>
            </a:endParaRPr>
          </a:p>
        </p:txBody>
      </p:sp>
      <p:sp>
        <p:nvSpPr>
          <p:cNvPr id="61" name="Arrow: Chevron 60">
            <a:extLst>
              <a:ext uri="{FF2B5EF4-FFF2-40B4-BE49-F238E27FC236}">
                <a16:creationId xmlns:a16="http://schemas.microsoft.com/office/drawing/2014/main" id="{B0618259-A17E-4C61-9DEE-17061BF16975}"/>
              </a:ext>
            </a:extLst>
          </p:cNvPr>
          <p:cNvSpPr/>
          <p:nvPr/>
        </p:nvSpPr>
        <p:spPr>
          <a:xfrm>
            <a:off x="10296415" y="2203290"/>
            <a:ext cx="1270629" cy="842439"/>
          </a:xfrm>
          <a:prstGeom prst="chevron">
            <a:avLst>
              <a:gd name="adj" fmla="val 1491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a:t>Java Sources Generation</a:t>
            </a:r>
            <a:endParaRPr lang="en-US" sz="1401" dirty="0"/>
          </a:p>
        </p:txBody>
      </p:sp>
      <p:sp>
        <p:nvSpPr>
          <p:cNvPr id="64" name="TextBox 63">
            <a:extLst>
              <a:ext uri="{FF2B5EF4-FFF2-40B4-BE49-F238E27FC236}">
                <a16:creationId xmlns:a16="http://schemas.microsoft.com/office/drawing/2014/main" id="{177E6DA9-EFB5-4B5A-8CCD-DEE18CF70D37}"/>
              </a:ext>
            </a:extLst>
          </p:cNvPr>
          <p:cNvSpPr txBox="1"/>
          <p:nvPr/>
        </p:nvSpPr>
        <p:spPr>
          <a:xfrm>
            <a:off x="9792540" y="2701142"/>
            <a:ext cx="480356" cy="431144"/>
          </a:xfrm>
          <a:prstGeom prst="rect">
            <a:avLst/>
          </a:prstGeom>
          <a:noFill/>
        </p:spPr>
        <p:txBody>
          <a:bodyPr vert="horz" wrap="square" lIns="0" tIns="0" rIns="0" bIns="0" numCol="1" spcCol="288000" rtlCol="0" anchor="t" anchorCtr="0">
            <a:spAutoFit/>
          </a:bodyPr>
          <a:lstStyle/>
          <a:p>
            <a:pPr algn="ctr">
              <a:spcAft>
                <a:spcPts val="601"/>
              </a:spcAft>
            </a:pPr>
            <a:r>
              <a:rPr lang="en-US" sz="1401">
                <a:solidFill>
                  <a:schemeClr val="tx2"/>
                </a:solidFill>
                <a:latin typeface="Source Sans Pro Light" charset="0"/>
                <a:ea typeface="Source Sans Pro Light" charset="0"/>
                <a:cs typeface="Source Sans Pro Light" charset="0"/>
              </a:rPr>
              <a:t>Java AST</a:t>
            </a:r>
            <a:endParaRPr lang="en-US" sz="1401" dirty="0">
              <a:solidFill>
                <a:schemeClr val="tx2"/>
              </a:solidFill>
              <a:latin typeface="Source Sans Pro Light" charset="0"/>
              <a:ea typeface="Source Sans Pro Light" charset="0"/>
              <a:cs typeface="Source Sans Pro Light" charset="0"/>
            </a:endParaRPr>
          </a:p>
        </p:txBody>
      </p:sp>
      <p:pic>
        <p:nvPicPr>
          <p:cNvPr id="65" name="Content Placeholder 28" descr="Document">
            <a:extLst>
              <a:ext uri="{FF2B5EF4-FFF2-40B4-BE49-F238E27FC236}">
                <a16:creationId xmlns:a16="http://schemas.microsoft.com/office/drawing/2014/main" id="{A6982A1E-5D95-46F6-A857-674AEE232B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74363" y="2204864"/>
            <a:ext cx="418638" cy="418638"/>
          </a:xfrm>
          <a:prstGeom prst="rect">
            <a:avLst/>
          </a:prstGeom>
        </p:spPr>
      </p:pic>
      <p:sp>
        <p:nvSpPr>
          <p:cNvPr id="66" name="TextBox 65">
            <a:extLst>
              <a:ext uri="{FF2B5EF4-FFF2-40B4-BE49-F238E27FC236}">
                <a16:creationId xmlns:a16="http://schemas.microsoft.com/office/drawing/2014/main" id="{551BBB62-0877-44A1-8086-5A57E0AF33DB}"/>
              </a:ext>
            </a:extLst>
          </p:cNvPr>
          <p:cNvSpPr txBox="1"/>
          <p:nvPr/>
        </p:nvSpPr>
        <p:spPr>
          <a:xfrm>
            <a:off x="11478673" y="2663572"/>
            <a:ext cx="810018" cy="431144"/>
          </a:xfrm>
          <a:prstGeom prst="rect">
            <a:avLst/>
          </a:prstGeom>
          <a:noFill/>
        </p:spPr>
        <p:txBody>
          <a:bodyPr vert="horz" wrap="square" lIns="0" tIns="0" rIns="0" bIns="0" numCol="1" spcCol="288000" rtlCol="0" anchor="t" anchorCtr="0">
            <a:spAutoFit/>
          </a:bodyPr>
          <a:lstStyle/>
          <a:p>
            <a:pPr algn="ctr">
              <a:spcAft>
                <a:spcPts val="601"/>
              </a:spcAft>
            </a:pPr>
            <a:r>
              <a:rPr lang="en-US" sz="1401">
                <a:solidFill>
                  <a:schemeClr val="tx2"/>
                </a:solidFill>
                <a:latin typeface="Source Sans Pro Light" charset="0"/>
                <a:ea typeface="Source Sans Pro Light" charset="0"/>
                <a:cs typeface="Source Sans Pro Light" charset="0"/>
              </a:rPr>
              <a:t>Java sources</a:t>
            </a:r>
            <a:endParaRPr lang="en-US" sz="1401" dirty="0">
              <a:solidFill>
                <a:schemeClr val="tx2"/>
              </a:solidFill>
              <a:latin typeface="Source Sans Pro Light" charset="0"/>
              <a:ea typeface="Source Sans Pro Light" charset="0"/>
              <a:cs typeface="Source Sans Pro Light" charset="0"/>
            </a:endParaRPr>
          </a:p>
        </p:txBody>
      </p:sp>
      <p:sp>
        <p:nvSpPr>
          <p:cNvPr id="70" name="TextBox 69">
            <a:extLst>
              <a:ext uri="{FF2B5EF4-FFF2-40B4-BE49-F238E27FC236}">
                <a16:creationId xmlns:a16="http://schemas.microsoft.com/office/drawing/2014/main" id="{1B9E4B91-B214-45F5-AA0F-22758C91D37F}"/>
              </a:ext>
            </a:extLst>
          </p:cNvPr>
          <p:cNvSpPr txBox="1"/>
          <p:nvPr/>
        </p:nvSpPr>
        <p:spPr>
          <a:xfrm>
            <a:off x="8259843" y="3652831"/>
            <a:ext cx="1651017" cy="508088"/>
          </a:xfrm>
          <a:prstGeom prst="rect">
            <a:avLst/>
          </a:prstGeom>
          <a:noFill/>
        </p:spPr>
        <p:txBody>
          <a:bodyPr vert="horz" wrap="square" lIns="0" tIns="0" rIns="0" bIns="0" numCol="1" spcCol="288000" rtlCol="0" anchor="t" anchorCtr="0">
            <a:spAutoFit/>
          </a:bodyPr>
          <a:lstStyle/>
          <a:p>
            <a:pPr algn="ctr">
              <a:spcAft>
                <a:spcPts val="601"/>
              </a:spcAft>
            </a:pPr>
            <a:r>
              <a:rPr lang="en-US" sz="1401">
                <a:solidFill>
                  <a:schemeClr val="tx2"/>
                </a:solidFill>
                <a:latin typeface="Source Sans Pro Light" charset="0"/>
                <a:ea typeface="Source Sans Pro Light" charset="0"/>
                <a:cs typeface="Source Sans Pro Light" charset="0"/>
              </a:rPr>
              <a:t>ImportFixer</a:t>
            </a:r>
            <a:endParaRPr lang="en-US" sz="1401" dirty="0">
              <a:solidFill>
                <a:schemeClr val="tx2"/>
              </a:solidFill>
              <a:latin typeface="Source Sans Pro Light" charset="0"/>
              <a:ea typeface="Source Sans Pro Light" charset="0"/>
              <a:cs typeface="Source Sans Pro Light" charset="0"/>
            </a:endParaRPr>
          </a:p>
          <a:p>
            <a:pPr algn="ctr">
              <a:spcAft>
                <a:spcPts val="601"/>
              </a:spcAft>
            </a:pPr>
            <a:r>
              <a:rPr lang="en-US" sz="1401">
                <a:solidFill>
                  <a:schemeClr val="tx2"/>
                </a:solidFill>
                <a:latin typeface="Source Sans Pro Light" charset="0"/>
                <a:ea typeface="Source Sans Pro Light" charset="0"/>
                <a:cs typeface="Source Sans Pro Light" charset="0"/>
              </a:rPr>
              <a:t>DeadCodeRemover</a:t>
            </a:r>
          </a:p>
        </p:txBody>
      </p:sp>
      <p:pic>
        <p:nvPicPr>
          <p:cNvPr id="71" name="Graphic 70" descr="Hierarchy">
            <a:extLst>
              <a:ext uri="{FF2B5EF4-FFF2-40B4-BE49-F238E27FC236}">
                <a16:creationId xmlns:a16="http://schemas.microsoft.com/office/drawing/2014/main" id="{E4B04AB6-DCD4-4D27-969D-C086398D68F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15774" y="2347220"/>
            <a:ext cx="378574" cy="378574"/>
          </a:xfrm>
          <a:prstGeom prst="rect">
            <a:avLst/>
          </a:prstGeom>
        </p:spPr>
      </p:pic>
      <p:pic>
        <p:nvPicPr>
          <p:cNvPr id="72" name="Graphic 71" descr="Hierarchy">
            <a:extLst>
              <a:ext uri="{FF2B5EF4-FFF2-40B4-BE49-F238E27FC236}">
                <a16:creationId xmlns:a16="http://schemas.microsoft.com/office/drawing/2014/main" id="{00BF9816-7854-4258-93D8-F975683B729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79964" y="2347220"/>
            <a:ext cx="378574" cy="378574"/>
          </a:xfrm>
          <a:prstGeom prst="rect">
            <a:avLst/>
          </a:prstGeom>
        </p:spPr>
      </p:pic>
      <p:pic>
        <p:nvPicPr>
          <p:cNvPr id="73" name="Graphic 72" descr="Hierarchy">
            <a:extLst>
              <a:ext uri="{FF2B5EF4-FFF2-40B4-BE49-F238E27FC236}">
                <a16:creationId xmlns:a16="http://schemas.microsoft.com/office/drawing/2014/main" id="{230886D6-C4F8-45B7-85D3-C4764FDA7C9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68208" y="2349888"/>
            <a:ext cx="378574" cy="378574"/>
          </a:xfrm>
          <a:prstGeom prst="rect">
            <a:avLst/>
          </a:prstGeom>
        </p:spPr>
      </p:pic>
      <p:pic>
        <p:nvPicPr>
          <p:cNvPr id="74" name="Graphic 73" descr="Hierarchy">
            <a:extLst>
              <a:ext uri="{FF2B5EF4-FFF2-40B4-BE49-F238E27FC236}">
                <a16:creationId xmlns:a16="http://schemas.microsoft.com/office/drawing/2014/main" id="{5301976E-A7AB-4F23-BC3B-33924C63DCF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52219" y="2347220"/>
            <a:ext cx="378574" cy="378574"/>
          </a:xfrm>
          <a:prstGeom prst="rect">
            <a:avLst/>
          </a:prstGeom>
        </p:spPr>
      </p:pic>
      <p:pic>
        <p:nvPicPr>
          <p:cNvPr id="76" name="Picture 75">
            <a:extLst>
              <a:ext uri="{FF2B5EF4-FFF2-40B4-BE49-F238E27FC236}">
                <a16:creationId xmlns:a16="http://schemas.microsoft.com/office/drawing/2014/main" id="{F91F8307-661C-4673-8963-F230F6E9DE5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871272" y="2420361"/>
            <a:ext cx="257245" cy="257245"/>
          </a:xfrm>
          <a:prstGeom prst="rect">
            <a:avLst/>
          </a:prstGeom>
        </p:spPr>
      </p:pic>
      <p:pic>
        <p:nvPicPr>
          <p:cNvPr id="78" name="Picture 77">
            <a:extLst>
              <a:ext uri="{FF2B5EF4-FFF2-40B4-BE49-F238E27FC236}">
                <a16:creationId xmlns:a16="http://schemas.microsoft.com/office/drawing/2014/main" id="{B448C24F-18F5-4DBC-9FC4-E2B5A8706F4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2779" y="2423067"/>
            <a:ext cx="252810" cy="252810"/>
          </a:xfrm>
          <a:prstGeom prst="rect">
            <a:avLst/>
          </a:prstGeom>
        </p:spPr>
      </p:pic>
    </p:spTree>
    <p:extLst>
      <p:ext uri="{BB962C8B-B14F-4D97-AF65-F5344CB8AC3E}">
        <p14:creationId xmlns:p14="http://schemas.microsoft.com/office/powerpoint/2010/main" val="3051069083"/>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Template_16-9_Microej_Charter.potx" id="{4256B918-FC3C-4848-A656-0ED0CBA71E4F}" vid="{623C50D4-BFA1-417C-8F1C-4F43DA12D5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Template_Microej</Template>
  <TotalTime>32830</TotalTime>
  <Words>36</Words>
  <Application>Microsoft Office PowerPoint</Application>
  <PresentationFormat>Widescreen</PresentationFormat>
  <Paragraphs>16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 Light</vt:lpstr>
      <vt:lpstr>Calibri Regular</vt:lpstr>
      <vt:lpstr>Courier New</vt:lpstr>
      <vt:lpstr>Source Sans Pro</vt:lpstr>
      <vt:lpstr>Source Sans Pro Black</vt:lpstr>
      <vt:lpstr>Source Sans Pro Light</vt:lpstr>
      <vt:lpstr>Template-MicroEJ</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Frédéric RIVIERE</dc:creator>
  <cp:keywords/>
  <dc:description/>
  <cp:lastModifiedBy>Benoit Guédas</cp:lastModifiedBy>
  <cp:revision>241</cp:revision>
  <cp:lastPrinted>2019-09-26T12:34:57Z</cp:lastPrinted>
  <dcterms:created xsi:type="dcterms:W3CDTF">2020-08-24T07:34:49Z</dcterms:created>
  <dcterms:modified xsi:type="dcterms:W3CDTF">2021-07-07T10:07:31Z</dcterms:modified>
  <cp:category/>
</cp:coreProperties>
</file>