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9" r:id="rId4"/>
    <p:sldId id="261" r:id="rId5"/>
    <p:sldId id="265" r:id="rId6"/>
    <p:sldId id="266" r:id="rId7"/>
    <p:sldId id="267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22/08/31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63722" y="4791740"/>
            <a:ext cx="7480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335184" y="3275139"/>
            <a:ext cx="7508570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4631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1070" y="22054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3010011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321071" y="18031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49117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95300" y="34125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63722" y="449530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295300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77164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5727006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6004005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77164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5977164" y="22182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295300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49117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49117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7716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49117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4C1ECD-D379-D99C-9215-98D1708BD7D2}"/>
              </a:ext>
            </a:extLst>
          </p:cNvPr>
          <p:cNvGrpSpPr/>
          <p:nvPr/>
        </p:nvGrpSpPr>
        <p:grpSpPr>
          <a:xfrm>
            <a:off x="393202" y="2545189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292FF-5AD0-8187-2B55-9A0AD5507A5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DF71E-B934-DE09-11DF-9214BD4C5FB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A9C23-5E18-74AF-1789-909F8B3319D1}"/>
              </a:ext>
            </a:extLst>
          </p:cNvPr>
          <p:cNvGrpSpPr/>
          <p:nvPr/>
        </p:nvGrpSpPr>
        <p:grpSpPr>
          <a:xfrm>
            <a:off x="393202" y="2917320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16C7-2D7E-17EA-D51E-6575F7AA6C4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BAD9A-9EBB-4A43-1D01-662134EE068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LLVG_PATH_PAINTER_impl.h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540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LLVG_XXX_PAINTER_impl.h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LLVG_XXX_PAINTER_vglite.c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540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LLVG_FONT_PAINTER_impl.h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LLVG_FONT_PAINTER_freetype_vglite.c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3574770" cy="99636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3" y="508750"/>
            <a:ext cx="3307977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039930" y="90633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9177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62">
            <a:extLst>
              <a:ext uri="{FF2B5EF4-FFF2-40B4-BE49-F238E27FC236}">
                <a16:creationId xmlns:a16="http://schemas.microsoft.com/office/drawing/2014/main" id="{8786E8FF-A80C-0F99-1BE9-93FB9C435E86}"/>
              </a:ext>
            </a:extLst>
          </p:cNvPr>
          <p:cNvSpPr/>
          <p:nvPr/>
        </p:nvSpPr>
        <p:spPr>
          <a:xfrm>
            <a:off x="241240" y="1900162"/>
            <a:ext cx="3554383" cy="68860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5A875-F06C-1D42-4DF3-93F11A9313FC}"/>
              </a:ext>
            </a:extLst>
          </p:cNvPr>
          <p:cNvSpPr/>
          <p:nvPr/>
        </p:nvSpPr>
        <p:spPr>
          <a:xfrm>
            <a:off x="181244" y="1602795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0632AD7E-A054-B479-BDA2-6C483FE72923}"/>
              </a:ext>
            </a:extLst>
          </p:cNvPr>
          <p:cNvSpPr/>
          <p:nvPr/>
        </p:nvSpPr>
        <p:spPr>
          <a:xfrm>
            <a:off x="322274" y="210711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ounded Rectangle 62">
            <a:extLst>
              <a:ext uri="{FF2B5EF4-FFF2-40B4-BE49-F238E27FC236}">
                <a16:creationId xmlns:a16="http://schemas.microsoft.com/office/drawing/2014/main" id="{DE8360EC-AA64-305D-0215-B33AF30A941A}"/>
              </a:ext>
            </a:extLst>
          </p:cNvPr>
          <p:cNvSpPr/>
          <p:nvPr/>
        </p:nvSpPr>
        <p:spPr>
          <a:xfrm>
            <a:off x="190122" y="3155882"/>
            <a:ext cx="3605501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18086-824E-A703-FC23-6EBAEA7D91CA}"/>
              </a:ext>
            </a:extLst>
          </p:cNvPr>
          <p:cNvSpPr/>
          <p:nvPr/>
        </p:nvSpPr>
        <p:spPr>
          <a:xfrm>
            <a:off x="190122" y="2838104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466FFA11-3BBD-8741-74DE-573D17C8283E}"/>
              </a:ext>
            </a:extLst>
          </p:cNvPr>
          <p:cNvSpPr/>
          <p:nvPr/>
        </p:nvSpPr>
        <p:spPr>
          <a:xfrm>
            <a:off x="319788" y="3714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15E09E67-79E2-2C6A-3D26-FBD2DDABB968}"/>
              </a:ext>
            </a:extLst>
          </p:cNvPr>
          <p:cNvSpPr/>
          <p:nvPr/>
        </p:nvSpPr>
        <p:spPr>
          <a:xfrm>
            <a:off x="2039930" y="370599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F313829E-14CD-64E9-0555-F08438D5A1B8}"/>
              </a:ext>
            </a:extLst>
          </p:cNvPr>
          <p:cNvSpPr/>
          <p:nvPr/>
        </p:nvSpPr>
        <p:spPr>
          <a:xfrm>
            <a:off x="2039930" y="33038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98A865E1-3D72-FBF9-0CC0-A022F961B7DC}"/>
              </a:ext>
            </a:extLst>
          </p:cNvPr>
          <p:cNvSpPr/>
          <p:nvPr/>
        </p:nvSpPr>
        <p:spPr>
          <a:xfrm>
            <a:off x="4821162" y="414959"/>
            <a:ext cx="7047410" cy="124373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D4AB83B-D07E-B8F0-94EB-D9F0BBFFCED0}"/>
              </a:ext>
            </a:extLst>
          </p:cNvPr>
          <p:cNvSpPr/>
          <p:nvPr/>
        </p:nvSpPr>
        <p:spPr>
          <a:xfrm>
            <a:off x="4935389" y="520551"/>
            <a:ext cx="677162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F7DD26-5D12-7DC4-8801-30DB2AD86285}"/>
              </a:ext>
            </a:extLst>
          </p:cNvPr>
          <p:cNvSpPr/>
          <p:nvPr/>
        </p:nvSpPr>
        <p:spPr>
          <a:xfrm>
            <a:off x="4841548" y="126831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38" name="Rounded Rectangle 12">
            <a:extLst>
              <a:ext uri="{FF2B5EF4-FFF2-40B4-BE49-F238E27FC236}">
                <a16:creationId xmlns:a16="http://schemas.microsoft.com/office/drawing/2014/main" id="{371727AE-BF04-55FF-1D72-EBF8C8264A36}"/>
              </a:ext>
            </a:extLst>
          </p:cNvPr>
          <p:cNvSpPr/>
          <p:nvPr/>
        </p:nvSpPr>
        <p:spPr>
          <a:xfrm>
            <a:off x="4935390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1B38D94B-B3A9-63F5-8479-AFE3274D0834}"/>
              </a:ext>
            </a:extLst>
          </p:cNvPr>
          <p:cNvSpPr/>
          <p:nvPr/>
        </p:nvSpPr>
        <p:spPr>
          <a:xfrm>
            <a:off x="7519465" y="12463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1B757525-1549-E856-CC77-E0654CE71D18}"/>
              </a:ext>
            </a:extLst>
          </p:cNvPr>
          <p:cNvSpPr/>
          <p:nvPr/>
        </p:nvSpPr>
        <p:spPr>
          <a:xfrm>
            <a:off x="6645837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39">
            <a:extLst>
              <a:ext uri="{FF2B5EF4-FFF2-40B4-BE49-F238E27FC236}">
                <a16:creationId xmlns:a16="http://schemas.microsoft.com/office/drawing/2014/main" id="{518FCAF3-72A8-FABD-A825-C1820824307C}"/>
              </a:ext>
            </a:extLst>
          </p:cNvPr>
          <p:cNvSpPr/>
          <p:nvPr/>
        </p:nvSpPr>
        <p:spPr>
          <a:xfrm>
            <a:off x="8356284" y="880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2" name="Rounded Rectangle 28">
            <a:extLst>
              <a:ext uri="{FF2B5EF4-FFF2-40B4-BE49-F238E27FC236}">
                <a16:creationId xmlns:a16="http://schemas.microsoft.com/office/drawing/2014/main" id="{E1B0CDEF-3A5E-4F59-33B0-1020C81E7345}"/>
              </a:ext>
            </a:extLst>
          </p:cNvPr>
          <p:cNvSpPr/>
          <p:nvPr/>
        </p:nvSpPr>
        <p:spPr>
          <a:xfrm>
            <a:off x="10061091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3242C90B-3D05-FA24-2170-C4A655A9CDF6}"/>
              </a:ext>
            </a:extLst>
          </p:cNvPr>
          <p:cNvSpPr/>
          <p:nvPr/>
        </p:nvSpPr>
        <p:spPr>
          <a:xfrm>
            <a:off x="9264943" y="12442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E295858B-C3FC-ADA1-074B-B616EBE7B456}"/>
              </a:ext>
            </a:extLst>
          </p:cNvPr>
          <p:cNvSpPr/>
          <p:nvPr/>
        </p:nvSpPr>
        <p:spPr>
          <a:xfrm>
            <a:off x="4841549" y="2283477"/>
            <a:ext cx="7027024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564C6-487E-1712-7DED-8D72158EDE34}"/>
              </a:ext>
            </a:extLst>
          </p:cNvPr>
          <p:cNvSpPr/>
          <p:nvPr/>
        </p:nvSpPr>
        <p:spPr>
          <a:xfrm>
            <a:off x="4841548" y="193879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56" name="Rounded Rectangle 29">
            <a:extLst>
              <a:ext uri="{FF2B5EF4-FFF2-40B4-BE49-F238E27FC236}">
                <a16:creationId xmlns:a16="http://schemas.microsoft.com/office/drawing/2014/main" id="{89188CAA-B96D-E326-3AE4-AD1A773C2182}"/>
              </a:ext>
            </a:extLst>
          </p:cNvPr>
          <p:cNvSpPr/>
          <p:nvPr/>
        </p:nvSpPr>
        <p:spPr>
          <a:xfrm>
            <a:off x="4935390" y="24055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Rounded Rectangle 40">
            <a:extLst>
              <a:ext uri="{FF2B5EF4-FFF2-40B4-BE49-F238E27FC236}">
                <a16:creationId xmlns:a16="http://schemas.microsoft.com/office/drawing/2014/main" id="{57CB6D9A-8A91-50BA-21A5-B38917022706}"/>
              </a:ext>
            </a:extLst>
          </p:cNvPr>
          <p:cNvSpPr/>
          <p:nvPr/>
        </p:nvSpPr>
        <p:spPr>
          <a:xfrm>
            <a:off x="6626509" y="24141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Rounded Rectangle 17">
            <a:extLst>
              <a:ext uri="{FF2B5EF4-FFF2-40B4-BE49-F238E27FC236}">
                <a16:creationId xmlns:a16="http://schemas.microsoft.com/office/drawing/2014/main" id="{5E7EA3D8-42AD-88AF-505E-79513B76E2AB}"/>
              </a:ext>
            </a:extLst>
          </p:cNvPr>
          <p:cNvSpPr/>
          <p:nvPr/>
        </p:nvSpPr>
        <p:spPr>
          <a:xfrm>
            <a:off x="6625939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39">
            <a:extLst>
              <a:ext uri="{FF2B5EF4-FFF2-40B4-BE49-F238E27FC236}">
                <a16:creationId xmlns:a16="http://schemas.microsoft.com/office/drawing/2014/main" id="{B6BE04CA-2A51-41B7-CD5A-B67676810361}"/>
              </a:ext>
            </a:extLst>
          </p:cNvPr>
          <p:cNvSpPr/>
          <p:nvPr/>
        </p:nvSpPr>
        <p:spPr>
          <a:xfrm>
            <a:off x="8342425" y="24198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0" name="Rounded Rectangle 17">
            <a:extLst>
              <a:ext uri="{FF2B5EF4-FFF2-40B4-BE49-F238E27FC236}">
                <a16:creationId xmlns:a16="http://schemas.microsoft.com/office/drawing/2014/main" id="{81E5AB87-2043-9831-0E80-58F5F4AF4616}"/>
              </a:ext>
            </a:extLst>
          </p:cNvPr>
          <p:cNvSpPr/>
          <p:nvPr/>
        </p:nvSpPr>
        <p:spPr>
          <a:xfrm>
            <a:off x="8358032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D7E8124E-6335-9C26-41EC-ED7540B4B908}"/>
              </a:ext>
            </a:extLst>
          </p:cNvPr>
          <p:cNvSpPr/>
          <p:nvPr/>
        </p:nvSpPr>
        <p:spPr>
          <a:xfrm>
            <a:off x="10033544" y="24250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ounded Rectangle 62">
            <a:extLst>
              <a:ext uri="{FF2B5EF4-FFF2-40B4-BE49-F238E27FC236}">
                <a16:creationId xmlns:a16="http://schemas.microsoft.com/office/drawing/2014/main" id="{8EC9A22D-A1D8-F5B5-CA32-F029F2D7DEB0}"/>
              </a:ext>
            </a:extLst>
          </p:cNvPr>
          <p:cNvSpPr/>
          <p:nvPr/>
        </p:nvSpPr>
        <p:spPr>
          <a:xfrm>
            <a:off x="4835360" y="3757195"/>
            <a:ext cx="7027024" cy="58917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473EA5-11F3-929F-1B9C-809FCA6C2146}"/>
              </a:ext>
            </a:extLst>
          </p:cNvPr>
          <p:cNvSpPr/>
          <p:nvPr/>
        </p:nvSpPr>
        <p:spPr>
          <a:xfrm>
            <a:off x="4748763" y="3458544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68" name="Rounded Rectangle 47">
            <a:extLst>
              <a:ext uri="{FF2B5EF4-FFF2-40B4-BE49-F238E27FC236}">
                <a16:creationId xmlns:a16="http://schemas.microsoft.com/office/drawing/2014/main" id="{48EFB328-9F73-F6F8-F103-0BD1C861EA32}"/>
              </a:ext>
            </a:extLst>
          </p:cNvPr>
          <p:cNvSpPr/>
          <p:nvPr/>
        </p:nvSpPr>
        <p:spPr>
          <a:xfrm>
            <a:off x="6624402" y="3858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9" name="Rounded Rectangle 48">
            <a:extLst>
              <a:ext uri="{FF2B5EF4-FFF2-40B4-BE49-F238E27FC236}">
                <a16:creationId xmlns:a16="http://schemas.microsoft.com/office/drawing/2014/main" id="{637889FB-82F3-1029-4E00-B52689B97FA9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0" name="Rounded Rectangle 47">
            <a:extLst>
              <a:ext uri="{FF2B5EF4-FFF2-40B4-BE49-F238E27FC236}">
                <a16:creationId xmlns:a16="http://schemas.microsoft.com/office/drawing/2014/main" id="{189F5334-10DA-10EE-61FE-199E3E7E89D1}"/>
              </a:ext>
            </a:extLst>
          </p:cNvPr>
          <p:cNvSpPr/>
          <p:nvPr/>
        </p:nvSpPr>
        <p:spPr>
          <a:xfrm>
            <a:off x="8349794" y="38710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7768857" y="5580789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7768857" y="5758444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C4EECC-703F-B3D7-B7E0-32987A465A68}"/>
              </a:ext>
            </a:extLst>
          </p:cNvPr>
          <p:cNvCxnSpPr>
            <a:stCxn id="32" idx="1"/>
            <a:endCxn id="4" idx="3"/>
          </p:cNvCxnSpPr>
          <p:nvPr/>
        </p:nvCxnSpPr>
        <p:spPr>
          <a:xfrm flipH="1" flipV="1">
            <a:off x="3816009" y="913139"/>
            <a:ext cx="1005153" cy="12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B2B521-A054-9034-C7DF-15E9456C66C8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1145234" y="1205757"/>
            <a:ext cx="40199" cy="9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CD8EA3-FBB2-158D-B9AC-ED0F2604EDEA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2862890" y="1194339"/>
            <a:ext cx="0" cy="210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1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291115" y="425349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1889402" cy="166241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4" y="508750"/>
            <a:ext cx="16305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362473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9105950" y="796750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9788148" y="5393778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7277" y="425350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67277" y="148350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7918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291115" y="137960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4411756" y="5087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4411756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411756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80595" y="2671200"/>
            <a:ext cx="1887202" cy="381889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9625ECB4-703A-2FD5-590A-6A2496A87691}"/>
              </a:ext>
            </a:extLst>
          </p:cNvPr>
          <p:cNvSpPr/>
          <p:nvPr/>
        </p:nvSpPr>
        <p:spPr>
          <a:xfrm>
            <a:off x="362473" y="287794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80595" y="2377213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355348" y="34136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362473" y="518457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35534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35534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355005" y="45366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362473" y="55498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267277" y="2654211"/>
            <a:ext cx="1887202" cy="383588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267277" y="237645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384790" y="34106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38163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2381638" y="520762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38163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2381638" y="55807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381638" y="45243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6298958" y="414959"/>
            <a:ext cx="1887202" cy="607513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6282168" y="106181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6419599" y="520396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4" name="Rounded Rectangle 47">
            <a:extLst>
              <a:ext uri="{FF2B5EF4-FFF2-40B4-BE49-F238E27FC236}">
                <a16:creationId xmlns:a16="http://schemas.microsoft.com/office/drawing/2014/main" id="{8A93220A-2EF7-2487-B135-3C8F5A8E9DEC}"/>
              </a:ext>
            </a:extLst>
          </p:cNvPr>
          <p:cNvSpPr/>
          <p:nvPr/>
        </p:nvSpPr>
        <p:spPr>
          <a:xfrm>
            <a:off x="6419599" y="560344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162506" y="4886670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15315" y="4649490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91036" y="542184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503463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4121" y="4932758"/>
            <a:ext cx="1887202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59463" y="4628542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4762" y="501939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747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292165"/>
            <a:ext cx="1645920" cy="3469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291036" y="3716361"/>
            <a:ext cx="1645920" cy="3741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17730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075521" y="3059572"/>
            <a:ext cx="1887202" cy="120394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075521" y="2804402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196162" y="3292165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196162" y="3744891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936956" y="5178636"/>
            <a:ext cx="44780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55" idx="1"/>
            <a:endCxn id="35" idx="3"/>
          </p:cNvCxnSpPr>
          <p:nvPr/>
        </p:nvCxnSpPr>
        <p:spPr>
          <a:xfrm flipH="1" flipV="1">
            <a:off x="1936956" y="3903426"/>
            <a:ext cx="5259206" cy="1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936956" y="3464965"/>
            <a:ext cx="5259206" cy="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322323" y="2582426"/>
            <a:ext cx="873839" cy="8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313409" y="5307396"/>
            <a:ext cx="4007166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313409" y="5049442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476181" y="57951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476181" y="6154357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397320" y="54218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397320" y="5795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397320" y="6154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43240" y="629835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9892" y="5939159"/>
            <a:ext cx="42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316992" y="4263513"/>
            <a:ext cx="1702130" cy="10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C055C7A-1B5A-C412-A406-99B4E94108EA}"/>
              </a:ext>
            </a:extLst>
          </p:cNvPr>
          <p:cNvCxnSpPr>
            <a:cxnSpLocks/>
            <a:stCxn id="54" idx="1"/>
            <a:endCxn id="48" idx="3"/>
          </p:cNvCxnSpPr>
          <p:nvPr/>
        </p:nvCxnSpPr>
        <p:spPr>
          <a:xfrm flipH="1" flipV="1">
            <a:off x="6322323" y="2207559"/>
            <a:ext cx="873839" cy="125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195827" y="6170286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1097372" y="4265120"/>
            <a:ext cx="16625" cy="62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320575" y="4598223"/>
            <a:ext cx="1607304" cy="134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8962723" y="3661543"/>
            <a:ext cx="965156" cy="93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8962723" y="2314301"/>
            <a:ext cx="983395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1936956" y="5565846"/>
            <a:ext cx="246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791</Words>
  <Application>Microsoft Office PowerPoint</Application>
  <PresentationFormat>Widescreen</PresentationFormat>
  <Paragraphs>170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73</cp:revision>
  <dcterms:created xsi:type="dcterms:W3CDTF">2020-03-20T16:33:07Z</dcterms:created>
  <dcterms:modified xsi:type="dcterms:W3CDTF">2022-08-31T06:30:13Z</dcterms:modified>
</cp:coreProperties>
</file>