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314" r:id="rId2"/>
  </p:sldIdLst>
  <p:sldSz cx="9906000" cy="6858000" type="A4"/>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7EDE"/>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2" autoAdjust="0"/>
    <p:restoredTop sz="95567" autoAdjust="0"/>
  </p:normalViewPr>
  <p:slideViewPr>
    <p:cSldViewPr>
      <p:cViewPr varScale="1">
        <p:scale>
          <a:sx n="106" d="100"/>
          <a:sy n="106" d="100"/>
        </p:scale>
        <p:origin x="1950" y="96"/>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vendredi 22 novembre 2024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vendredi 22 novembre 2024</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1" y="0"/>
            <a:ext cx="7468554"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p>
        </p:txBody>
      </p:sp>
      <p:sp>
        <p:nvSpPr>
          <p:cNvPr id="8" name="Title 1"/>
          <p:cNvSpPr>
            <a:spLocks noGrp="1"/>
          </p:cNvSpPr>
          <p:nvPr>
            <p:ph type="ctrTitle" hasCustomPrompt="1"/>
          </p:nvPr>
        </p:nvSpPr>
        <p:spPr>
          <a:xfrm>
            <a:off x="1346596" y="644525"/>
            <a:ext cx="3656519" cy="2726185"/>
          </a:xfrm>
          <a:prstGeom prst="rect">
            <a:avLst/>
          </a:prstGeom>
        </p:spPr>
        <p:txBody>
          <a:bodyPr lIns="0" tIns="0" rIns="0" bIns="0" anchor="b" anchorCtr="0">
            <a:noAutofit/>
          </a:bodyPr>
          <a:lstStyle>
            <a:lvl1pPr algn="r">
              <a:defRPr sz="325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4693076" y="3569020"/>
            <a:ext cx="3100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6240265" y="3645027"/>
            <a:ext cx="3218162" cy="2398589"/>
          </a:xfrm>
          <a:prstGeom prst="rect">
            <a:avLst/>
          </a:prstGeom>
        </p:spPr>
        <p:txBody>
          <a:bodyPr lIns="0" tIns="0" rIns="0" bIns="0"/>
          <a:lstStyle>
            <a:lvl1pPr>
              <a:defRPr sz="2113"/>
            </a:lvl1pPr>
          </a:lstStyle>
          <a:p>
            <a:pPr lvl="0"/>
            <a:r>
              <a:rPr lang="en-US" dirty="0"/>
              <a:t>Click to edit Intro text styles</a:t>
            </a:r>
          </a:p>
        </p:txBody>
      </p:sp>
      <p:cxnSp>
        <p:nvCxnSpPr>
          <p:cNvPr id="13" name="Straight Connector 12"/>
          <p:cNvCxnSpPr/>
          <p:nvPr userDrawn="1"/>
        </p:nvCxnSpPr>
        <p:spPr>
          <a:xfrm flipH="1">
            <a:off x="6240266" y="3552512"/>
            <a:ext cx="317301"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0"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bg1"/>
                </a:solidFill>
                <a:latin typeface="Source Sans Pro" charset="0"/>
                <a:ea typeface="Source Sans Pro" charset="0"/>
                <a:cs typeface="Source Sans Pro" charset="0"/>
              </a:defRPr>
            </a:lvl1pPr>
          </a:lstStyle>
          <a:p>
            <a:r>
              <a:rPr lang="pt-BR"/>
              <a:t>© MicroEJ Corp. 2024</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447578" y="1092113"/>
            <a:ext cx="4062161" cy="5124539"/>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4615909" y="1092113"/>
            <a:ext cx="4062161" cy="5124539"/>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3" name="Footer Placeholder 5"/>
          <p:cNvSpPr>
            <a:spLocks noGrp="1"/>
          </p:cNvSpPr>
          <p:nvPr>
            <p:ph type="ftr" sz="quarter" idx="13"/>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4"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447577" y="1092113"/>
            <a:ext cx="8230493" cy="5124539"/>
          </a:xfrm>
          <a:prstGeom prst="rect">
            <a:avLst/>
          </a:prstGeom>
        </p:spPr>
        <p:txBody>
          <a:bodyPr lIns="90000" numCol="2">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3"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0"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0433" y="1092114"/>
            <a:ext cx="4059305" cy="432049"/>
          </a:xfrm>
          <a:prstGeom prst="rect">
            <a:avLst/>
          </a:prstGeom>
        </p:spPr>
        <p:txBody>
          <a:bodyPr lIns="0" tIns="0" rIns="0" bIns="0" anchor="t" anchorCtr="0">
            <a:noAutofit/>
          </a:bodyPr>
          <a:lstStyle>
            <a:lvl1pPr marL="0" indent="0">
              <a:lnSpc>
                <a:spcPts val="1625"/>
              </a:lnSpc>
              <a:buNone/>
              <a:defRPr sz="1463"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9" name="Content Placeholder 3"/>
          <p:cNvSpPr>
            <a:spLocks noGrp="1"/>
          </p:cNvSpPr>
          <p:nvPr>
            <p:ph sz="half" idx="11" hasCustomPrompt="1"/>
          </p:nvPr>
        </p:nvSpPr>
        <p:spPr>
          <a:xfrm>
            <a:off x="447577" y="1668171"/>
            <a:ext cx="8230493" cy="4548481"/>
          </a:xfrm>
          <a:prstGeom prst="rect">
            <a:avLst/>
          </a:prstGeom>
        </p:spPr>
        <p:txBody>
          <a:bodyPr lIns="90000" numCol="2">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138"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2"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3"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450433" y="1092114"/>
            <a:ext cx="4059305" cy="432049"/>
          </a:xfrm>
          <a:prstGeom prst="rect">
            <a:avLst/>
          </a:prstGeom>
        </p:spPr>
        <p:txBody>
          <a:bodyPr lIns="0" tIns="0" rIns="0" bIns="0" anchor="t" anchorCtr="0">
            <a:noAutofit/>
          </a:bodyPr>
          <a:lstStyle>
            <a:lvl1pPr marL="0" indent="0">
              <a:lnSpc>
                <a:spcPts val="1625"/>
              </a:lnSpc>
              <a:buNone/>
              <a:defRPr sz="1463"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9" name="Content Placeholder 3"/>
          <p:cNvSpPr>
            <a:spLocks noGrp="1"/>
          </p:cNvSpPr>
          <p:nvPr>
            <p:ph sz="half" idx="13" hasCustomPrompt="1"/>
          </p:nvPr>
        </p:nvSpPr>
        <p:spPr>
          <a:xfrm>
            <a:off x="447578" y="1668171"/>
            <a:ext cx="4062161" cy="4548481"/>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4618764" y="1092114"/>
            <a:ext cx="4059305" cy="432049"/>
          </a:xfrm>
          <a:prstGeom prst="rect">
            <a:avLst/>
          </a:prstGeom>
        </p:spPr>
        <p:txBody>
          <a:bodyPr lIns="0" tIns="0" rIns="0" bIns="0" anchor="t" anchorCtr="0">
            <a:noAutofit/>
          </a:bodyPr>
          <a:lstStyle>
            <a:lvl1pPr marL="0" indent="0">
              <a:lnSpc>
                <a:spcPts val="1625"/>
              </a:lnSpc>
              <a:buNone/>
              <a:defRPr sz="1463"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13" name="Content Placeholder 3"/>
          <p:cNvSpPr>
            <a:spLocks noGrp="1"/>
          </p:cNvSpPr>
          <p:nvPr>
            <p:ph sz="half" idx="15" hasCustomPrompt="1"/>
          </p:nvPr>
        </p:nvSpPr>
        <p:spPr>
          <a:xfrm>
            <a:off x="4615909" y="1668171"/>
            <a:ext cx="4062161" cy="4548481"/>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6"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7"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47576" y="1092113"/>
            <a:ext cx="8230493" cy="5124539"/>
          </a:xfrm>
          <a:prstGeom prst="rect">
            <a:avLst/>
          </a:prstGeom>
        </p:spPr>
        <p:txBody>
          <a:bodyPr lIns="90000" numCol="3">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2"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3"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447576" y="1092114"/>
            <a:ext cx="8230494" cy="432049"/>
          </a:xfrm>
          <a:prstGeom prst="rect">
            <a:avLst/>
          </a:prstGeom>
        </p:spPr>
        <p:txBody>
          <a:bodyPr lIns="0" tIns="0" rIns="0" bIns="0" anchor="t" anchorCtr="0">
            <a:noAutofit/>
          </a:bodyPr>
          <a:lstStyle>
            <a:lvl1pPr marL="0" indent="0">
              <a:lnSpc>
                <a:spcPts val="1625"/>
              </a:lnSpc>
              <a:buNone/>
              <a:defRPr sz="1138"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5" name="Content Placeholder 3"/>
          <p:cNvSpPr>
            <a:spLocks noGrp="1"/>
          </p:cNvSpPr>
          <p:nvPr>
            <p:ph sz="half" idx="11" hasCustomPrompt="1"/>
          </p:nvPr>
        </p:nvSpPr>
        <p:spPr>
          <a:xfrm>
            <a:off x="447576" y="1668168"/>
            <a:ext cx="8230492" cy="4548482"/>
          </a:xfrm>
          <a:prstGeom prst="rect">
            <a:avLst/>
          </a:prstGeom>
        </p:spPr>
        <p:txBody>
          <a:bodyPr lIns="90000" numCol="3">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1"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3"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48002" y="1092114"/>
            <a:ext cx="2443830" cy="432049"/>
          </a:xfrm>
          <a:prstGeom prst="rect">
            <a:avLst/>
          </a:prstGeom>
        </p:spPr>
        <p:txBody>
          <a:bodyPr lIns="0" tIns="0" rIns="0" bIns="0" anchor="t" anchorCtr="0">
            <a:noAutofit/>
          </a:bodyPr>
          <a:lstStyle>
            <a:lvl1pPr marL="0" indent="0">
              <a:lnSpc>
                <a:spcPts val="1625"/>
              </a:lnSpc>
              <a:buNone/>
              <a:defRPr sz="1463"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14" name="Content Placeholder 3"/>
          <p:cNvSpPr>
            <a:spLocks noGrp="1"/>
          </p:cNvSpPr>
          <p:nvPr>
            <p:ph sz="half" idx="11" hasCustomPrompt="1"/>
          </p:nvPr>
        </p:nvSpPr>
        <p:spPr>
          <a:xfrm>
            <a:off x="448000" y="1668168"/>
            <a:ext cx="2443831" cy="4548482"/>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3371745" y="1092114"/>
            <a:ext cx="2443830" cy="432049"/>
          </a:xfrm>
          <a:prstGeom prst="rect">
            <a:avLst/>
          </a:prstGeom>
        </p:spPr>
        <p:txBody>
          <a:bodyPr lIns="0" tIns="0" rIns="0" bIns="0" anchor="t" anchorCtr="0">
            <a:noAutofit/>
          </a:bodyPr>
          <a:lstStyle>
            <a:lvl1pPr marL="0" indent="0">
              <a:lnSpc>
                <a:spcPts val="1625"/>
              </a:lnSpc>
              <a:buNone/>
              <a:defRPr sz="1463"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20" name="Content Placeholder 3"/>
          <p:cNvSpPr>
            <a:spLocks noGrp="1"/>
          </p:cNvSpPr>
          <p:nvPr>
            <p:ph sz="half" idx="17" hasCustomPrompt="1"/>
          </p:nvPr>
        </p:nvSpPr>
        <p:spPr>
          <a:xfrm>
            <a:off x="3371744" y="1668168"/>
            <a:ext cx="2443831" cy="4548482"/>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6240265" y="1092114"/>
            <a:ext cx="2443830" cy="432049"/>
          </a:xfrm>
          <a:prstGeom prst="rect">
            <a:avLst/>
          </a:prstGeom>
        </p:spPr>
        <p:txBody>
          <a:bodyPr lIns="0" tIns="0" rIns="0" bIns="0" anchor="t" anchorCtr="0">
            <a:noAutofit/>
          </a:bodyPr>
          <a:lstStyle>
            <a:lvl1pPr marL="0" indent="0">
              <a:lnSpc>
                <a:spcPts val="1625"/>
              </a:lnSpc>
              <a:buNone/>
              <a:defRPr sz="1463"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24" name="Content Placeholder 3"/>
          <p:cNvSpPr>
            <a:spLocks noGrp="1"/>
          </p:cNvSpPr>
          <p:nvPr>
            <p:ph sz="half" idx="19" hasCustomPrompt="1"/>
          </p:nvPr>
        </p:nvSpPr>
        <p:spPr>
          <a:xfrm>
            <a:off x="6240263" y="1668168"/>
            <a:ext cx="2443831" cy="4548482"/>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5" name="Footer Placeholder 5"/>
          <p:cNvSpPr>
            <a:spLocks noGrp="1"/>
          </p:cNvSpPr>
          <p:nvPr>
            <p:ph type="ftr" sz="quarter" idx="20"/>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6"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3"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4601961" y="2132856"/>
            <a:ext cx="702078"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3347594" y="1472801"/>
            <a:ext cx="3210815" cy="444032"/>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2925" dirty="0"/>
              <a:t>CLICK </a:t>
            </a:r>
            <a:r>
              <a:rPr lang="en-US" sz="2925" cap="all" baseline="0" dirty="0"/>
              <a:t>TO</a:t>
            </a:r>
            <a:r>
              <a:rPr lang="en-US" sz="2925" dirty="0"/>
              <a:t> EDIT TITLE</a:t>
            </a:r>
          </a:p>
        </p:txBody>
      </p:sp>
      <p:sp>
        <p:nvSpPr>
          <p:cNvPr id="8" name="Content Placeholder 3"/>
          <p:cNvSpPr>
            <a:spLocks noGrp="1"/>
          </p:cNvSpPr>
          <p:nvPr>
            <p:ph sz="half" idx="11" hasCustomPrompt="1"/>
          </p:nvPr>
        </p:nvSpPr>
        <p:spPr>
          <a:xfrm>
            <a:off x="837755" y="2479536"/>
            <a:ext cx="8230493" cy="3737114"/>
          </a:xfrm>
          <a:prstGeom prst="rect">
            <a:avLst/>
          </a:prstGeom>
        </p:spPr>
        <p:txBody>
          <a:bodyPr lIns="90000" anchor="t" anchorCtr="1">
            <a:noAutofit/>
          </a:bodyPr>
          <a:lstStyle>
            <a:lvl1pPr>
              <a:defRPr sz="1463" b="0" i="0">
                <a:latin typeface="Source Sans Pro" charset="0"/>
                <a:ea typeface="Source Sans Pro" charset="0"/>
                <a:cs typeface="Source Sans Pro" charset="0"/>
              </a:defRPr>
            </a:lvl1pPr>
            <a:lvl2pPr>
              <a:defRPr sz="1300" b="0" i="0">
                <a:latin typeface="Source Sans Pro" charset="0"/>
                <a:ea typeface="Source Sans Pro" charset="0"/>
                <a:cs typeface="Source Sans Pro" charset="0"/>
              </a:defRPr>
            </a:lvl2pPr>
            <a:lvl3pPr>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9"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837755" y="1556791"/>
            <a:ext cx="8230493" cy="392415"/>
          </a:xfrm>
          <a:prstGeom prst="rect">
            <a:avLst/>
          </a:prstGeom>
        </p:spPr>
        <p:txBody>
          <a:bodyPr wrap="square">
            <a:spAutoFit/>
          </a:bodyPr>
          <a:lstStyle/>
          <a:p>
            <a:pPr algn="ctr"/>
            <a:r>
              <a:rPr lang="en-US" sz="1950" b="0" i="0" dirty="0">
                <a:latin typeface="Source Sans Pro" charset="0"/>
                <a:ea typeface="Source Sans Pro" charset="0"/>
                <a:cs typeface="Source Sans Pro" charset="0"/>
              </a:rPr>
              <a:t>DISCLAIMER</a:t>
            </a:r>
          </a:p>
        </p:txBody>
      </p:sp>
      <p:sp>
        <p:nvSpPr>
          <p:cNvPr id="10" name="TextBox 9"/>
          <p:cNvSpPr txBox="1"/>
          <p:nvPr userDrawn="1"/>
        </p:nvSpPr>
        <p:spPr>
          <a:xfrm>
            <a:off x="837755" y="2479537"/>
            <a:ext cx="8230493" cy="2421945"/>
          </a:xfrm>
          <a:prstGeom prst="rect">
            <a:avLst/>
          </a:prstGeom>
          <a:noFill/>
        </p:spPr>
        <p:txBody>
          <a:bodyPr vert="horz" wrap="square" lIns="0" tIns="0" rIns="0" bIns="0" numCol="1" spcCol="288000" rtlCol="0" anchor="t" anchorCtr="0">
            <a:spAutoFit/>
          </a:bodyPr>
          <a:lstStyle/>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742913" rtl="0" eaLnBrk="1" latinLnBrk="0" hangingPunct="1">
              <a:spcBef>
                <a:spcPts val="0"/>
              </a:spcBef>
              <a:spcAft>
                <a:spcPts val="488"/>
              </a:spcAft>
            </a:pP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138" b="0" i="0" kern="1200" spc="0" dirty="0" err="1">
                <a:ln>
                  <a:noFill/>
                </a:ln>
                <a:solidFill>
                  <a:schemeClr val="tx2"/>
                </a:solidFill>
                <a:latin typeface="Source Sans Pro Light" charset="0"/>
                <a:ea typeface="Source Sans Pro Light" charset="0"/>
                <a:cs typeface="Source Sans Pro Light" charset="0"/>
              </a:rPr>
              <a:t>Inc</a:t>
            </a:r>
            <a:r>
              <a:rPr lang="en-US" sz="1138"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742913" rtl="0" eaLnBrk="1" latinLnBrk="0" hangingPunct="1">
              <a:spcBef>
                <a:spcPts val="0"/>
              </a:spcBef>
              <a:spcAft>
                <a:spcPts val="488"/>
              </a:spcAft>
            </a:pPr>
            <a:endParaRPr lang="fr-FR" sz="1138"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4601961" y="2132856"/>
            <a:ext cx="7020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7"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bg1"/>
                </a:solidFill>
                <a:latin typeface="Source Sans Pro" charset="0"/>
                <a:ea typeface="Source Sans Pro" charset="0"/>
                <a:cs typeface="Source Sans Pro" charset="0"/>
              </a:defRPr>
            </a:lvl1pPr>
          </a:lstStyle>
          <a:p>
            <a:r>
              <a:rPr lang="pt-BR"/>
              <a:t>© MicroEJ Corp. 2024</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837755" y="1556791"/>
            <a:ext cx="8230493" cy="392415"/>
          </a:xfrm>
          <a:prstGeom prst="rect">
            <a:avLst/>
          </a:prstGeom>
        </p:spPr>
        <p:txBody>
          <a:bodyPr wrap="square">
            <a:spAutoFit/>
          </a:bodyPr>
          <a:lstStyle/>
          <a:p>
            <a:pPr algn="ctr"/>
            <a:r>
              <a:rPr lang="fr-FR" sz="1950" dirty="0"/>
              <a:t>DISCLAIMER &amp; CONFIDENTIALITY</a:t>
            </a:r>
            <a:endParaRPr lang="en-US" sz="1950" dirty="0"/>
          </a:p>
        </p:txBody>
      </p:sp>
      <p:cxnSp>
        <p:nvCxnSpPr>
          <p:cNvPr id="15" name="Straight Connector 14"/>
          <p:cNvCxnSpPr/>
          <p:nvPr/>
        </p:nvCxnSpPr>
        <p:spPr>
          <a:xfrm>
            <a:off x="4601961" y="2132856"/>
            <a:ext cx="7020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837755" y="1556791"/>
            <a:ext cx="8230493" cy="392415"/>
          </a:xfrm>
          <a:prstGeom prst="rect">
            <a:avLst/>
          </a:prstGeom>
        </p:spPr>
        <p:txBody>
          <a:bodyPr wrap="square">
            <a:spAutoFit/>
          </a:bodyPr>
          <a:lstStyle/>
          <a:p>
            <a:pPr algn="ctr"/>
            <a:r>
              <a:rPr lang="fr-FR" sz="1950" dirty="0"/>
              <a:t>DISCLAIMER &amp; CONFIDENTIALITY</a:t>
            </a:r>
            <a:endParaRPr lang="en-US" sz="1950" dirty="0"/>
          </a:p>
        </p:txBody>
      </p:sp>
      <p:cxnSp>
        <p:nvCxnSpPr>
          <p:cNvPr id="8" name="Straight Connector 7"/>
          <p:cNvCxnSpPr/>
          <p:nvPr userDrawn="1"/>
        </p:nvCxnSpPr>
        <p:spPr>
          <a:xfrm>
            <a:off x="4601961" y="2132856"/>
            <a:ext cx="70207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837755" y="2479536"/>
            <a:ext cx="8230493" cy="2421945"/>
          </a:xfrm>
          <a:prstGeom prst="rect">
            <a:avLst/>
          </a:prstGeom>
          <a:noFill/>
        </p:spPr>
        <p:txBody>
          <a:bodyPr vert="horz" wrap="square" lIns="0" tIns="0" rIns="0" bIns="0" numCol="1" spcCol="288000" rtlCol="0" anchor="t" anchorCtr="0">
            <a:spAutoFit/>
          </a:bodyPr>
          <a:lstStyle/>
          <a:p>
            <a:pPr marL="0" marR="0" indent="0" algn="ctr" defTabSz="742913" rtl="0" eaLnBrk="1" fontAlgn="auto" latinLnBrk="0" hangingPunct="1">
              <a:lnSpc>
                <a:spcPct val="100000"/>
              </a:lnSpc>
              <a:spcBef>
                <a:spcPts val="0"/>
              </a:spcBef>
              <a:spcAft>
                <a:spcPts val="488"/>
              </a:spcAft>
              <a:buClrTx/>
              <a:buSzTx/>
              <a:buFontTx/>
              <a:buNone/>
              <a:tabLst/>
              <a:defRPr/>
            </a:pPr>
            <a:r>
              <a:rPr lang="en-US" sz="1138"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742913" rtl="0" eaLnBrk="1" latinLnBrk="0" hangingPunct="1">
              <a:spcBef>
                <a:spcPts val="0"/>
              </a:spcBef>
              <a:spcAft>
                <a:spcPts val="488"/>
              </a:spcAft>
            </a:pPr>
            <a:endParaRPr lang="en-US" sz="1138" b="0" i="0" kern="1200" spc="0" dirty="0">
              <a:ln>
                <a:noFill/>
              </a:ln>
              <a:solidFill>
                <a:schemeClr val="tx2"/>
              </a:solidFill>
              <a:latin typeface="Source Sans Pro Light" charset="0"/>
              <a:ea typeface="Source Sans Pro Light" charset="0"/>
              <a:cs typeface="Source Sans Pro Light" charset="0"/>
            </a:endParaRP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IS2T® and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138" b="0" i="0" kern="1200" spc="0" dirty="0" err="1">
                <a:ln>
                  <a:noFill/>
                </a:ln>
                <a:solidFill>
                  <a:schemeClr val="tx2"/>
                </a:solidFill>
                <a:latin typeface="Source Sans Pro Light" charset="0"/>
                <a:ea typeface="Source Sans Pro Light" charset="0"/>
                <a:cs typeface="Source Sans Pro Light" charset="0"/>
              </a:rPr>
              <a:t>Inc</a:t>
            </a:r>
            <a:r>
              <a:rPr lang="en-US" sz="1138"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0"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837755" y="1556791"/>
            <a:ext cx="8230493" cy="392415"/>
          </a:xfrm>
          <a:prstGeom prst="rect">
            <a:avLst/>
          </a:prstGeom>
        </p:spPr>
        <p:txBody>
          <a:bodyPr wrap="square">
            <a:spAutoFit/>
          </a:bodyPr>
          <a:lstStyle/>
          <a:p>
            <a:pPr algn="ctr"/>
            <a:r>
              <a:rPr lang="fr-FR" sz="1950" dirty="0"/>
              <a:t>DISCLAIMER &amp; CONFIDENTIALITY</a:t>
            </a:r>
            <a:endParaRPr lang="en-US" sz="1950" dirty="0"/>
          </a:p>
        </p:txBody>
      </p:sp>
      <p:cxnSp>
        <p:nvCxnSpPr>
          <p:cNvPr id="15" name="Straight Connector 14"/>
          <p:cNvCxnSpPr/>
          <p:nvPr/>
        </p:nvCxnSpPr>
        <p:spPr>
          <a:xfrm>
            <a:off x="4601961" y="2132856"/>
            <a:ext cx="702078"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837755" y="1556791"/>
            <a:ext cx="8230493" cy="392415"/>
          </a:xfrm>
          <a:prstGeom prst="rect">
            <a:avLst/>
          </a:prstGeom>
        </p:spPr>
        <p:txBody>
          <a:bodyPr wrap="square">
            <a:spAutoFit/>
          </a:bodyPr>
          <a:lstStyle/>
          <a:p>
            <a:pPr algn="ctr"/>
            <a:r>
              <a:rPr lang="fr-FR" sz="1950" dirty="0"/>
              <a:t>DISCLAIMER &amp; CONFIDENTIALITY</a:t>
            </a:r>
            <a:endParaRPr lang="en-US" sz="1950" dirty="0"/>
          </a:p>
        </p:txBody>
      </p:sp>
      <p:cxnSp>
        <p:nvCxnSpPr>
          <p:cNvPr id="8" name="Straight Connector 7"/>
          <p:cNvCxnSpPr/>
          <p:nvPr userDrawn="1"/>
        </p:nvCxnSpPr>
        <p:spPr>
          <a:xfrm>
            <a:off x="4601961" y="2132856"/>
            <a:ext cx="70207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837755" y="2479536"/>
            <a:ext cx="8230493" cy="2421945"/>
          </a:xfrm>
          <a:prstGeom prst="rect">
            <a:avLst/>
          </a:prstGeom>
          <a:noFill/>
        </p:spPr>
        <p:txBody>
          <a:bodyPr vert="horz" wrap="square" lIns="0" tIns="0" rIns="0" bIns="0" numCol="1" spcCol="288000" rtlCol="0" anchor="t" anchorCtr="0">
            <a:spAutoFit/>
          </a:bodyPr>
          <a:lstStyle/>
          <a:p>
            <a:pPr marL="0" marR="0" indent="0" algn="ctr" defTabSz="742913" rtl="0" eaLnBrk="1" fontAlgn="auto" latinLnBrk="0" hangingPunct="1">
              <a:lnSpc>
                <a:spcPct val="100000"/>
              </a:lnSpc>
              <a:spcBef>
                <a:spcPts val="0"/>
              </a:spcBef>
              <a:spcAft>
                <a:spcPts val="488"/>
              </a:spcAft>
              <a:buClrTx/>
              <a:buSzTx/>
              <a:buFontTx/>
              <a:buNone/>
              <a:tabLst/>
              <a:defRPr/>
            </a:pPr>
            <a:r>
              <a:rPr lang="en-US" sz="1138"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742913" rtl="0" eaLnBrk="1" latinLnBrk="0" hangingPunct="1">
              <a:spcBef>
                <a:spcPts val="0"/>
              </a:spcBef>
              <a:spcAft>
                <a:spcPts val="488"/>
              </a:spcAft>
            </a:pPr>
            <a:endParaRPr lang="en-US" sz="1138" b="0" i="0" kern="1200" spc="0" dirty="0">
              <a:ln>
                <a:noFill/>
              </a:ln>
              <a:solidFill>
                <a:schemeClr val="tx2"/>
              </a:solidFill>
              <a:latin typeface="Source Sans Pro Light" charset="0"/>
              <a:ea typeface="Source Sans Pro Light" charset="0"/>
              <a:cs typeface="Source Sans Pro Light" charset="0"/>
            </a:endParaRP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IS2T® and </a:t>
            </a:r>
            <a:r>
              <a:rPr lang="en-US" sz="1138" b="0" i="0" kern="1200" spc="0" dirty="0" err="1">
                <a:ln>
                  <a:noFill/>
                </a:ln>
                <a:solidFill>
                  <a:schemeClr val="tx2"/>
                </a:solidFill>
                <a:latin typeface="Source Sans Pro Light" charset="0"/>
                <a:ea typeface="Source Sans Pro Light" charset="0"/>
                <a:cs typeface="Source Sans Pro Light" charset="0"/>
              </a:rPr>
              <a:t>MicroEJ</a:t>
            </a:r>
            <a:r>
              <a:rPr lang="en-US" sz="1138"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138" b="0" i="0" kern="1200" spc="0" dirty="0" err="1">
                <a:ln>
                  <a:noFill/>
                </a:ln>
                <a:solidFill>
                  <a:schemeClr val="tx2"/>
                </a:solidFill>
                <a:latin typeface="Source Sans Pro Light" charset="0"/>
                <a:ea typeface="Source Sans Pro Light" charset="0"/>
                <a:cs typeface="Source Sans Pro Light" charset="0"/>
              </a:rPr>
              <a:t>Inc</a:t>
            </a:r>
            <a:r>
              <a:rPr lang="en-US" sz="1138"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742913" rtl="0" eaLnBrk="1" latinLnBrk="0" hangingPunct="1">
              <a:spcBef>
                <a:spcPts val="0"/>
              </a:spcBef>
              <a:spcAft>
                <a:spcPts val="488"/>
              </a:spcAft>
            </a:pPr>
            <a:r>
              <a:rPr lang="en-US" sz="1138"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0"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4601961" y="3552512"/>
            <a:ext cx="368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2893023" y="644525"/>
            <a:ext cx="5785046" cy="2726186"/>
          </a:xfrm>
          <a:prstGeom prst="rect">
            <a:avLst/>
          </a:prstGeom>
        </p:spPr>
        <p:txBody>
          <a:bodyPr lIns="0" tIns="0" rIns="0" bIns="0" anchor="b" anchorCtr="0">
            <a:noAutofit/>
          </a:bodyPr>
          <a:lstStyle>
            <a:lvl1pPr algn="l">
              <a:defRPr sz="325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2893024" y="3645027"/>
            <a:ext cx="3347241" cy="2398589"/>
          </a:xfrm>
          <a:prstGeom prst="rect">
            <a:avLst/>
          </a:prstGeom>
        </p:spPr>
        <p:txBody>
          <a:bodyPr lIns="0" tIns="0" rIns="0" bIns="0"/>
          <a:lstStyle>
            <a:lvl1pPr>
              <a:defRPr sz="2113"/>
            </a:lvl1pPr>
          </a:lstStyle>
          <a:p>
            <a:pPr lvl="0"/>
            <a:r>
              <a:rPr lang="en-US" dirty="0"/>
              <a:t>Click to edit Intro text styles</a:t>
            </a:r>
          </a:p>
        </p:txBody>
      </p:sp>
      <p:cxnSp>
        <p:nvCxnSpPr>
          <p:cNvPr id="28" name="Straight Connector 27"/>
          <p:cNvCxnSpPr/>
          <p:nvPr userDrawn="1"/>
        </p:nvCxnSpPr>
        <p:spPr>
          <a:xfrm flipH="1">
            <a:off x="2889143" y="3552512"/>
            <a:ext cx="30866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0735" y="-8164"/>
            <a:ext cx="3226953"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
        <p:nvSpPr>
          <p:cNvPr id="7" name="Date Placeholder 10"/>
          <p:cNvSpPr>
            <a:spLocks noGrp="1"/>
          </p:cNvSpPr>
          <p:nvPr>
            <p:ph type="dt" sz="half" idx="12"/>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9" name="Footer Placeholder 5"/>
          <p:cNvSpPr>
            <a:spLocks noGrp="1"/>
          </p:cNvSpPr>
          <p:nvPr>
            <p:ph type="ftr" sz="quarter" idx="13"/>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0735" y="-8164"/>
            <a:ext cx="3226953"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4601961" y="3552512"/>
            <a:ext cx="3685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7460457" y="3645027"/>
            <a:ext cx="2114557" cy="2029941"/>
          </a:xfrm>
          <a:prstGeom prst="rect">
            <a:avLst/>
          </a:prstGeom>
        </p:spPr>
        <p:txBody>
          <a:bodyPr vert="horz" anchor="b" anchorCtr="0"/>
          <a:lstStyle>
            <a:lvl1pPr algn="r">
              <a:spcBef>
                <a:spcPts val="0"/>
              </a:spcBef>
              <a:spcAft>
                <a:spcPts val="0"/>
              </a:spcAft>
              <a:defRPr sz="13813"/>
            </a:lvl1pPr>
            <a:lvl2pPr algn="just">
              <a:defRPr sz="13813"/>
            </a:lvl2pPr>
            <a:lvl3pPr algn="just">
              <a:defRPr sz="13813"/>
            </a:lvl3pPr>
            <a:lvl4pPr algn="just">
              <a:defRPr sz="13813"/>
            </a:lvl4pPr>
            <a:lvl5pPr algn="just">
              <a:defRPr sz="13813"/>
            </a:lvl5pPr>
          </a:lstStyle>
          <a:p>
            <a:pPr lvl="0"/>
            <a:r>
              <a:rPr lang="en-US" dirty="0"/>
              <a:t>N°</a:t>
            </a:r>
          </a:p>
        </p:txBody>
      </p:sp>
      <p:sp>
        <p:nvSpPr>
          <p:cNvPr id="8" name="Title 1"/>
          <p:cNvSpPr>
            <a:spLocks noGrp="1"/>
          </p:cNvSpPr>
          <p:nvPr>
            <p:ph type="ctrTitle" hasCustomPrompt="1"/>
          </p:nvPr>
        </p:nvSpPr>
        <p:spPr>
          <a:xfrm>
            <a:off x="2893023" y="644525"/>
            <a:ext cx="5785046" cy="2726186"/>
          </a:xfrm>
          <a:prstGeom prst="rect">
            <a:avLst/>
          </a:prstGeom>
        </p:spPr>
        <p:txBody>
          <a:bodyPr lIns="0" tIns="0" rIns="0" bIns="0" anchor="b" anchorCtr="0">
            <a:noAutofit/>
          </a:bodyPr>
          <a:lstStyle>
            <a:lvl1pPr algn="l">
              <a:defRPr sz="325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2893024" y="3645027"/>
            <a:ext cx="3347241" cy="2398589"/>
          </a:xfrm>
          <a:prstGeom prst="rect">
            <a:avLst/>
          </a:prstGeom>
        </p:spPr>
        <p:txBody>
          <a:bodyPr lIns="0" tIns="0" rIns="0" bIns="0"/>
          <a:lstStyle>
            <a:lvl1pPr>
              <a:defRPr sz="2113"/>
            </a:lvl1pPr>
          </a:lstStyle>
          <a:p>
            <a:pPr lvl="0"/>
            <a:r>
              <a:rPr lang="en-US" dirty="0"/>
              <a:t>Click to edit Intro text styles</a:t>
            </a:r>
          </a:p>
        </p:txBody>
      </p:sp>
      <p:cxnSp>
        <p:nvCxnSpPr>
          <p:cNvPr id="10" name="Straight Connector 9"/>
          <p:cNvCxnSpPr/>
          <p:nvPr userDrawn="1"/>
        </p:nvCxnSpPr>
        <p:spPr>
          <a:xfrm flipH="1">
            <a:off x="2889143" y="3552512"/>
            <a:ext cx="30866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2" name="Footer Placeholder 5"/>
          <p:cNvSpPr>
            <a:spLocks noGrp="1"/>
          </p:cNvSpPr>
          <p:nvPr>
            <p:ph type="ftr" sz="quarter" idx="14"/>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9906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8983032" y="454459"/>
            <a:ext cx="468052"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346598" y="3429000"/>
            <a:ext cx="733147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346598" y="1772816"/>
            <a:ext cx="7331471" cy="1512168"/>
          </a:xfrm>
          <a:prstGeom prst="rect">
            <a:avLst/>
          </a:prstGeom>
        </p:spPr>
        <p:txBody>
          <a:bodyPr lIns="0" tIns="0" rIns="0" bIns="0" anchor="b" anchorCtr="1">
            <a:noAutofit/>
          </a:bodyPr>
          <a:lstStyle>
            <a:lvl1pPr algn="ctr">
              <a:defRPr sz="2438"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bg1"/>
                </a:solidFill>
                <a:latin typeface="Source Sans Pro" charset="0"/>
                <a:ea typeface="Source Sans Pro" charset="0"/>
                <a:cs typeface="Source Sans Pro" charset="0"/>
              </a:defRPr>
            </a:lvl1pPr>
          </a:lstStyle>
          <a:p>
            <a:r>
              <a:rPr lang="pt-BR"/>
              <a:t>© MicroEJ Corp. 2024</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20"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47576" y="1092110"/>
            <a:ext cx="8230493" cy="5124540"/>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spcBef>
                <a:spcPts val="325"/>
              </a:spcBef>
              <a:defRPr sz="1300" b="0" i="0">
                <a:latin typeface="Source Sans Pro" charset="0"/>
                <a:ea typeface="Source Sans Pro" charset="0"/>
                <a:cs typeface="Source Sans Pro" charset="0"/>
              </a:defRPr>
            </a:lvl2pPr>
            <a:lvl3pPr>
              <a:spcBef>
                <a:spcPts val="0"/>
              </a:spcBef>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447578" y="908719"/>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16"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9"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447576" y="1462460"/>
            <a:ext cx="8230493" cy="4754190"/>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spcBef>
                <a:spcPts val="325"/>
              </a:spcBef>
              <a:defRPr sz="1300" b="0" i="0">
                <a:latin typeface="Source Sans Pro" charset="0"/>
                <a:ea typeface="Source Sans Pro" charset="0"/>
                <a:cs typeface="Source Sans Pro" charset="0"/>
              </a:defRPr>
            </a:lvl2pPr>
            <a:lvl3pPr>
              <a:spcBef>
                <a:spcPts val="325"/>
              </a:spcBef>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447577" y="332656"/>
            <a:ext cx="7012880" cy="921672"/>
          </a:xfrm>
          <a:prstGeom prst="rect">
            <a:avLst/>
          </a:prstGeom>
        </p:spPr>
        <p:txBody>
          <a:bodyPr vert="horz" wrap="square" lIns="0" tIns="0" rIns="0" bIns="0" numCol="1" rtlCol="0" anchor="b" anchorCtr="0">
            <a:noAutofit/>
          </a:bodyPr>
          <a:lstStyle>
            <a:lvl1pPr>
              <a:lnSpc>
                <a:spcPts val="2925"/>
              </a:lnSpc>
              <a:defRPr sz="2925"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447578" y="1254328"/>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9" name="Footer Placeholder 5"/>
          <p:cNvSpPr>
            <a:spLocks noGrp="1"/>
          </p:cNvSpPr>
          <p:nvPr>
            <p:ph type="ftr" sz="quarter" idx="11"/>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447576" y="1092114"/>
            <a:ext cx="8230494" cy="432049"/>
          </a:xfrm>
          <a:prstGeom prst="rect">
            <a:avLst/>
          </a:prstGeom>
        </p:spPr>
        <p:txBody>
          <a:bodyPr lIns="0" tIns="0" rIns="0" bIns="0" anchor="t" anchorCtr="0">
            <a:noAutofit/>
          </a:bodyPr>
          <a:lstStyle>
            <a:lvl1pPr marL="0" indent="0">
              <a:lnSpc>
                <a:spcPts val="1625"/>
              </a:lnSpc>
              <a:buNone/>
              <a:defRPr sz="1463" b="1" i="0" cap="all" baseline="0">
                <a:solidFill>
                  <a:schemeClr val="tx1"/>
                </a:solidFill>
                <a:latin typeface="Source Sans Pro" charset="0"/>
                <a:ea typeface="Source Sans Pro" charset="0"/>
                <a:cs typeface="Source Sans Pro" charset="0"/>
              </a:defRPr>
            </a:lvl1pPr>
            <a:lvl2pPr marL="371419" indent="0">
              <a:buNone/>
              <a:defRPr sz="1625" b="1"/>
            </a:lvl2pPr>
            <a:lvl3pPr marL="742840" indent="0">
              <a:buNone/>
              <a:defRPr sz="1463" b="1"/>
            </a:lvl3pPr>
            <a:lvl4pPr marL="1114259" indent="0">
              <a:buNone/>
              <a:defRPr sz="1300" b="1"/>
            </a:lvl4pPr>
            <a:lvl5pPr marL="1485679" indent="0">
              <a:buNone/>
              <a:defRPr sz="1300" b="1"/>
            </a:lvl5pPr>
            <a:lvl6pPr marL="1857100" indent="0">
              <a:buNone/>
              <a:defRPr sz="1300" b="1"/>
            </a:lvl6pPr>
            <a:lvl7pPr marL="2228517" indent="0">
              <a:buNone/>
              <a:defRPr sz="1300" b="1"/>
            </a:lvl7pPr>
            <a:lvl8pPr marL="2599935" indent="0">
              <a:buNone/>
              <a:defRPr sz="1300" b="1"/>
            </a:lvl8pPr>
            <a:lvl9pPr marL="2971354" indent="0">
              <a:buNone/>
              <a:defRPr sz="1300" b="1"/>
            </a:lvl9pPr>
          </a:lstStyle>
          <a:p>
            <a:pPr lvl="0"/>
            <a:r>
              <a:rPr lang="en-US" noProof="0" dirty="0"/>
              <a:t>Click to edit title style</a:t>
            </a:r>
          </a:p>
        </p:txBody>
      </p:sp>
      <p:sp>
        <p:nvSpPr>
          <p:cNvPr id="5" name="Content Placeholder 3"/>
          <p:cNvSpPr>
            <a:spLocks noGrp="1"/>
          </p:cNvSpPr>
          <p:nvPr>
            <p:ph sz="half" idx="11" hasCustomPrompt="1"/>
          </p:nvPr>
        </p:nvSpPr>
        <p:spPr>
          <a:xfrm>
            <a:off x="447576" y="1668170"/>
            <a:ext cx="8230492" cy="4548483"/>
          </a:xfrm>
          <a:prstGeom prst="rect">
            <a:avLst/>
          </a:prstGeom>
        </p:spPr>
        <p:txBody>
          <a:bodyPr lIns="90000">
            <a:noAutofit/>
          </a:bodyPr>
          <a:lstStyle>
            <a:lvl1pPr>
              <a:spcBef>
                <a:spcPts val="488"/>
              </a:spcBef>
              <a:spcAft>
                <a:spcPts val="0"/>
              </a:spcAft>
              <a:defRPr sz="1463" b="0" i="0">
                <a:latin typeface="Source Sans Pro" charset="0"/>
                <a:ea typeface="Source Sans Pro" charset="0"/>
                <a:cs typeface="Source Sans Pro" charset="0"/>
              </a:defRPr>
            </a:lvl1pPr>
            <a:lvl2pPr>
              <a:spcBef>
                <a:spcPts val="325"/>
              </a:spcBef>
              <a:defRPr sz="1300" b="0" i="0">
                <a:latin typeface="Source Sans Pro" charset="0"/>
                <a:ea typeface="Source Sans Pro" charset="0"/>
                <a:cs typeface="Source Sans Pro" charset="0"/>
              </a:defRPr>
            </a:lvl2pPr>
            <a:lvl3pPr>
              <a:spcBef>
                <a:spcPts val="325"/>
              </a:spcBef>
              <a:defRPr sz="1300" b="0" i="0">
                <a:latin typeface="Source Sans Pro" charset="0"/>
                <a:ea typeface="Source Sans Pro" charset="0"/>
                <a:cs typeface="Source Sans Pro" charset="0"/>
              </a:defRPr>
            </a:lvl3pPr>
            <a:lvl4pPr>
              <a:defRPr sz="1300" b="0" i="0">
                <a:latin typeface="Source Sans Pro" charset="0"/>
                <a:ea typeface="Source Sans Pro" charset="0"/>
                <a:cs typeface="Source Sans Pro" charset="0"/>
              </a:defRPr>
            </a:lvl4pPr>
            <a:lvl5pPr>
              <a:defRPr sz="1300"/>
            </a:lvl5pPr>
            <a:lvl6pPr>
              <a:defRPr sz="1300"/>
            </a:lvl6pPr>
            <a:lvl7pPr>
              <a:defRPr sz="1300"/>
            </a:lvl7pPr>
            <a:lvl8pPr>
              <a:defRPr sz="1300"/>
            </a:lvl8pPr>
            <a:lvl9pPr>
              <a:defRPr sz="13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447578" y="908720"/>
            <a:ext cx="89902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8151510" y="6453337"/>
            <a:ext cx="1053117" cy="144016"/>
          </a:xfrm>
          <a:prstGeom prst="rect">
            <a:avLst/>
          </a:prstGeom>
        </p:spPr>
        <p:txBody>
          <a:bodyPr lIns="0" tIns="0" rIns="0" bIns="0"/>
          <a:lstStyle>
            <a:lvl1pPr algn="r">
              <a:defRPr sz="650" b="1">
                <a:solidFill>
                  <a:schemeClr val="tx1">
                    <a:lumMod val="60000"/>
                    <a:lumOff val="40000"/>
                  </a:schemeClr>
                </a:solidFill>
                <a:latin typeface="Source Sans Pro" charset="0"/>
                <a:ea typeface="Source Sans Pro" charset="0"/>
                <a:cs typeface="Source Sans Pro" charset="0"/>
              </a:defRPr>
            </a:lvl1pPr>
          </a:lstStyle>
          <a:p>
            <a:r>
              <a:rPr lang="en-US"/>
              <a:t>Aug. 2022</a:t>
            </a:r>
            <a:endParaRPr lang="en-US" dirty="0"/>
          </a:p>
        </p:txBody>
      </p:sp>
      <p:sp>
        <p:nvSpPr>
          <p:cNvPr id="9" name="Footer Placeholder 5"/>
          <p:cNvSpPr>
            <a:spLocks noGrp="1"/>
          </p:cNvSpPr>
          <p:nvPr>
            <p:ph type="ftr" sz="quarter" idx="12"/>
          </p:nvPr>
        </p:nvSpPr>
        <p:spPr>
          <a:xfrm>
            <a:off x="445555" y="6453337"/>
            <a:ext cx="4234815" cy="144016"/>
          </a:xfrm>
          <a:prstGeom prst="rect">
            <a:avLst/>
          </a:prstGeom>
        </p:spPr>
        <p:txBody>
          <a:bodyPr lIns="0" tIns="0" rIns="0" bIns="0"/>
          <a:lstStyle>
            <a:lvl1pPr>
              <a:defRPr sz="731" b="1" i="0">
                <a:solidFill>
                  <a:schemeClr val="tx1">
                    <a:lumMod val="60000"/>
                    <a:lumOff val="40000"/>
                  </a:schemeClr>
                </a:solidFill>
                <a:latin typeface="Source Sans Pro" charset="0"/>
                <a:ea typeface="Source Sans Pro" charset="0"/>
                <a:cs typeface="Source Sans Pro" charset="0"/>
              </a:defRPr>
            </a:lvl1pPr>
          </a:lstStyle>
          <a:p>
            <a:r>
              <a:rPr lang="pt-BR"/>
              <a:t>© MicroEJ Corp. 2024</a:t>
            </a:r>
            <a:endParaRPr lang="en-US" dirty="0"/>
          </a:p>
        </p:txBody>
      </p:sp>
      <p:sp>
        <p:nvSpPr>
          <p:cNvPr id="11" name="Title Placeholder 1"/>
          <p:cNvSpPr>
            <a:spLocks noGrp="1"/>
          </p:cNvSpPr>
          <p:nvPr>
            <p:ph type="title" hasCustomPrompt="1"/>
          </p:nvPr>
        </p:nvSpPr>
        <p:spPr>
          <a:xfrm>
            <a:off x="447577" y="442933"/>
            <a:ext cx="8230493" cy="465786"/>
          </a:xfrm>
          <a:prstGeom prst="rect">
            <a:avLst/>
          </a:prstGeom>
        </p:spPr>
        <p:txBody>
          <a:bodyPr vert="horz" wrap="square" lIns="0" tIns="0" rIns="0" bIns="0" numCol="1" rtlCol="0" anchor="b" anchorCtr="0">
            <a:noAutofit/>
          </a:bodyPr>
          <a:lstStyle>
            <a:lvl1pPr>
              <a:lnSpc>
                <a:spcPts val="2925"/>
              </a:lnSpc>
              <a:defRPr sz="2925" strike="noStrike" cap="all" normalizeH="0" baseline="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9071111" y="6459933"/>
            <a:ext cx="374090"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z="731" smtClean="0">
                <a:latin typeface="Source Sans Pro" charset="0"/>
                <a:ea typeface="Source Sans Pro" charset="0"/>
                <a:cs typeface="Source Sans Pro" charset="0"/>
              </a:rPr>
              <a:pPr/>
              <a:t>‹#›</a:t>
            </a:fld>
            <a:endParaRPr lang="en-US" sz="731"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803759" y="476675"/>
            <a:ext cx="68675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8803759" y="6360666"/>
            <a:ext cx="641442"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2" y="0"/>
            <a:ext cx="3714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Lst>
  <p:hf sldNum="0" hdr="0" dt="0"/>
  <p:txStyles>
    <p:titleStyle>
      <a:lvl1pPr algn="l" defTabSz="742840" rtl="0" eaLnBrk="1" latinLnBrk="0" hangingPunct="1">
        <a:spcBef>
          <a:spcPct val="0"/>
        </a:spcBef>
        <a:buNone/>
        <a:defRPr sz="2925" b="0" i="0" kern="1200" cap="small" baseline="0">
          <a:solidFill>
            <a:schemeClr val="tx1"/>
          </a:solidFill>
          <a:latin typeface="Source Sans Pro" charset="0"/>
          <a:ea typeface="Source Sans Pro" charset="0"/>
          <a:cs typeface="Source Sans Pro" charset="0"/>
        </a:defRPr>
      </a:lvl1pPr>
    </p:titleStyle>
    <p:bodyStyle>
      <a:lvl1pPr marL="0" indent="0" algn="l" defTabSz="742840" rtl="0" eaLnBrk="1" latinLnBrk="0" hangingPunct="1">
        <a:spcBef>
          <a:spcPct val="20000"/>
        </a:spcBef>
        <a:spcAft>
          <a:spcPts val="325"/>
        </a:spcAft>
        <a:buFontTx/>
        <a:buNone/>
        <a:defRPr sz="1950" b="0" i="0" kern="1200">
          <a:solidFill>
            <a:schemeClr val="tx2"/>
          </a:solidFill>
          <a:effectLst/>
          <a:latin typeface="Source Sans Pro Light" charset="0"/>
          <a:ea typeface="Source Sans Pro Light" charset="0"/>
          <a:cs typeface="Source Sans Pro Light" charset="0"/>
        </a:defRPr>
      </a:lvl1pPr>
      <a:lvl2pPr marL="603557" indent="-232139" algn="l" defTabSz="742840" rtl="0" eaLnBrk="1" latinLnBrk="0" hangingPunct="1">
        <a:spcBef>
          <a:spcPct val="20000"/>
        </a:spcBef>
        <a:spcAft>
          <a:spcPts val="325"/>
        </a:spcAft>
        <a:buFont typeface="Courier New" charset="0"/>
        <a:buChar char="o"/>
        <a:defRPr sz="1788" b="0" i="0" kern="1200">
          <a:solidFill>
            <a:schemeClr val="tx2"/>
          </a:solidFill>
          <a:latin typeface="Source Sans Pro Light" charset="0"/>
          <a:ea typeface="Source Sans Pro Light" charset="0"/>
          <a:cs typeface="Source Sans Pro Light" charset="0"/>
        </a:defRPr>
      </a:lvl2pPr>
      <a:lvl3pPr marL="928549" indent="-185712" algn="l" defTabSz="742840" rtl="0" eaLnBrk="1" latinLnBrk="0" hangingPunct="1">
        <a:spcBef>
          <a:spcPct val="20000"/>
        </a:spcBef>
        <a:spcAft>
          <a:spcPts val="325"/>
        </a:spcAft>
        <a:buFont typeface="Arial" panose="020B0604020202020204" pitchFamily="34" charset="0"/>
        <a:buChar char="•"/>
        <a:defRPr sz="1625" b="0" i="0" kern="1200" baseline="0">
          <a:solidFill>
            <a:schemeClr val="tx2"/>
          </a:solidFill>
          <a:latin typeface="Source Sans Pro Light" charset="0"/>
          <a:ea typeface="Source Sans Pro Light" charset="0"/>
          <a:cs typeface="Source Sans Pro Light" charset="0"/>
        </a:defRPr>
      </a:lvl3pPr>
      <a:lvl4pPr marL="1114256" indent="0" algn="l" defTabSz="742840" rtl="0" eaLnBrk="1" latinLnBrk="0" hangingPunct="1">
        <a:spcBef>
          <a:spcPct val="20000"/>
        </a:spcBef>
        <a:spcAft>
          <a:spcPts val="325"/>
        </a:spcAft>
        <a:buFontTx/>
        <a:buNone/>
        <a:defRPr sz="1463" b="0" i="0" kern="1200" baseline="0">
          <a:solidFill>
            <a:schemeClr val="tx2"/>
          </a:solidFill>
          <a:latin typeface="Source Sans Pro Light" charset="0"/>
          <a:ea typeface="Source Sans Pro Light" charset="0"/>
          <a:cs typeface="Source Sans Pro Light" charset="0"/>
        </a:defRPr>
      </a:lvl4pPr>
      <a:lvl5pPr marL="1485677" marR="0" indent="0" algn="l" defTabSz="742840" rtl="0" eaLnBrk="1" fontAlgn="auto" latinLnBrk="0" hangingPunct="1">
        <a:lnSpc>
          <a:spcPct val="100000"/>
        </a:lnSpc>
        <a:spcBef>
          <a:spcPct val="20000"/>
        </a:spcBef>
        <a:spcAft>
          <a:spcPts val="325"/>
        </a:spcAft>
        <a:buClrTx/>
        <a:buSzTx/>
        <a:buFontTx/>
        <a:buNone/>
        <a:tabLst/>
        <a:defRPr sz="1300" b="0" i="0" kern="1200">
          <a:solidFill>
            <a:schemeClr val="tx2"/>
          </a:solidFill>
          <a:latin typeface="+mn-lt"/>
          <a:ea typeface="Calibri Regular" charset="0"/>
          <a:cs typeface="Calibri Regular" charset="0"/>
        </a:defRPr>
      </a:lvl5pPr>
      <a:lvl6pPr marL="2042807" indent="-185712" algn="l" defTabSz="742840" rtl="0" eaLnBrk="1" latinLnBrk="0" hangingPunct="1">
        <a:spcBef>
          <a:spcPct val="20000"/>
        </a:spcBef>
        <a:buFont typeface="Arial" panose="020B0604020202020204" pitchFamily="34" charset="0"/>
        <a:buChar char="•"/>
        <a:defRPr sz="1625" kern="1200">
          <a:solidFill>
            <a:schemeClr val="tx1"/>
          </a:solidFill>
          <a:latin typeface="+mn-lt"/>
          <a:ea typeface="+mn-ea"/>
          <a:cs typeface="+mn-cs"/>
        </a:defRPr>
      </a:lvl6pPr>
      <a:lvl7pPr marL="2414227" indent="-185712" algn="l" defTabSz="742840" rtl="0" eaLnBrk="1" latinLnBrk="0" hangingPunct="1">
        <a:spcBef>
          <a:spcPct val="20000"/>
        </a:spcBef>
        <a:buFont typeface="Arial" panose="020B0604020202020204" pitchFamily="34" charset="0"/>
        <a:buChar char="•"/>
        <a:defRPr sz="1625" kern="1200">
          <a:solidFill>
            <a:schemeClr val="tx1"/>
          </a:solidFill>
          <a:latin typeface="+mn-lt"/>
          <a:ea typeface="+mn-ea"/>
          <a:cs typeface="+mn-cs"/>
        </a:defRPr>
      </a:lvl7pPr>
      <a:lvl8pPr marL="2785647" indent="-185712" algn="l" defTabSz="742840" rtl="0" eaLnBrk="1" latinLnBrk="0" hangingPunct="1">
        <a:spcBef>
          <a:spcPct val="20000"/>
        </a:spcBef>
        <a:buFont typeface="Arial" panose="020B0604020202020204" pitchFamily="34" charset="0"/>
        <a:buChar char="•"/>
        <a:defRPr sz="1625" kern="1200">
          <a:solidFill>
            <a:schemeClr val="tx1"/>
          </a:solidFill>
          <a:latin typeface="+mn-lt"/>
          <a:ea typeface="+mn-ea"/>
          <a:cs typeface="+mn-cs"/>
        </a:defRPr>
      </a:lvl8pPr>
      <a:lvl9pPr marL="3157068" indent="-185712" algn="l" defTabSz="742840" rtl="0" eaLnBrk="1" latinLnBrk="0" hangingPunct="1">
        <a:spcBef>
          <a:spcPct val="20000"/>
        </a:spcBef>
        <a:buFont typeface="Arial" panose="020B0604020202020204" pitchFamily="34" charset="0"/>
        <a:buChar char="•"/>
        <a:defRPr sz="1625" kern="1200">
          <a:solidFill>
            <a:schemeClr val="tx1"/>
          </a:solidFill>
          <a:latin typeface="+mn-lt"/>
          <a:ea typeface="+mn-ea"/>
          <a:cs typeface="+mn-cs"/>
        </a:defRPr>
      </a:lvl9pPr>
    </p:bodyStyle>
    <p:otherStyle>
      <a:defPPr>
        <a:defRPr lang="en-US"/>
      </a:defPPr>
      <a:lvl1pPr marL="0" algn="l" defTabSz="742840" rtl="0" eaLnBrk="1" latinLnBrk="0" hangingPunct="1">
        <a:defRPr sz="1463" kern="1200">
          <a:solidFill>
            <a:schemeClr val="tx1"/>
          </a:solidFill>
          <a:latin typeface="+mn-lt"/>
          <a:ea typeface="+mn-ea"/>
          <a:cs typeface="+mn-cs"/>
        </a:defRPr>
      </a:lvl1pPr>
      <a:lvl2pPr marL="371419" algn="l" defTabSz="742840" rtl="0" eaLnBrk="1" latinLnBrk="0" hangingPunct="1">
        <a:defRPr sz="1463" kern="1200">
          <a:solidFill>
            <a:schemeClr val="tx1"/>
          </a:solidFill>
          <a:latin typeface="+mn-lt"/>
          <a:ea typeface="+mn-ea"/>
          <a:cs typeface="+mn-cs"/>
        </a:defRPr>
      </a:lvl2pPr>
      <a:lvl3pPr marL="742840" algn="l" defTabSz="742840" rtl="0" eaLnBrk="1" latinLnBrk="0" hangingPunct="1">
        <a:defRPr sz="1463" kern="1200">
          <a:solidFill>
            <a:schemeClr val="tx1"/>
          </a:solidFill>
          <a:latin typeface="+mn-lt"/>
          <a:ea typeface="+mn-ea"/>
          <a:cs typeface="+mn-cs"/>
        </a:defRPr>
      </a:lvl3pPr>
      <a:lvl4pPr marL="1114259" algn="l" defTabSz="742840" rtl="0" eaLnBrk="1" latinLnBrk="0" hangingPunct="1">
        <a:defRPr sz="1463" kern="1200">
          <a:solidFill>
            <a:schemeClr val="tx1"/>
          </a:solidFill>
          <a:latin typeface="+mn-lt"/>
          <a:ea typeface="+mn-ea"/>
          <a:cs typeface="+mn-cs"/>
        </a:defRPr>
      </a:lvl4pPr>
      <a:lvl5pPr marL="1485679" algn="l" defTabSz="742840" rtl="0" eaLnBrk="1" latinLnBrk="0" hangingPunct="1">
        <a:defRPr sz="1463" kern="1200">
          <a:solidFill>
            <a:schemeClr val="tx1"/>
          </a:solidFill>
          <a:latin typeface="+mn-lt"/>
          <a:ea typeface="+mn-ea"/>
          <a:cs typeface="+mn-cs"/>
        </a:defRPr>
      </a:lvl5pPr>
      <a:lvl6pPr marL="1857100" algn="l" defTabSz="742840" rtl="0" eaLnBrk="1" latinLnBrk="0" hangingPunct="1">
        <a:defRPr sz="1463" kern="1200">
          <a:solidFill>
            <a:schemeClr val="tx1"/>
          </a:solidFill>
          <a:latin typeface="+mn-lt"/>
          <a:ea typeface="+mn-ea"/>
          <a:cs typeface="+mn-cs"/>
        </a:defRPr>
      </a:lvl6pPr>
      <a:lvl7pPr marL="2228517" algn="l" defTabSz="742840" rtl="0" eaLnBrk="1" latinLnBrk="0" hangingPunct="1">
        <a:defRPr sz="1463" kern="1200">
          <a:solidFill>
            <a:schemeClr val="tx1"/>
          </a:solidFill>
          <a:latin typeface="+mn-lt"/>
          <a:ea typeface="+mn-ea"/>
          <a:cs typeface="+mn-cs"/>
        </a:defRPr>
      </a:lvl7pPr>
      <a:lvl8pPr marL="2599935" algn="l" defTabSz="742840" rtl="0" eaLnBrk="1" latinLnBrk="0" hangingPunct="1">
        <a:defRPr sz="1463" kern="1200">
          <a:solidFill>
            <a:schemeClr val="tx1"/>
          </a:solidFill>
          <a:latin typeface="+mn-lt"/>
          <a:ea typeface="+mn-ea"/>
          <a:cs typeface="+mn-cs"/>
        </a:defRPr>
      </a:lvl8pPr>
      <a:lvl9pPr marL="2971354" algn="l" defTabSz="742840"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5958" userDrawn="1">
          <p15:clr>
            <a:srgbClr val="F26B43"/>
          </p15:clr>
        </p15:guide>
        <p15:guide id="3" pos="282" userDrawn="1">
          <p15:clr>
            <a:srgbClr val="F26B43"/>
          </p15:clr>
        </p15:guide>
        <p15:guide id="4" orient="horz" pos="406" userDrawn="1">
          <p15:clr>
            <a:srgbClr val="F26B43"/>
          </p15:clr>
        </p15:guide>
        <p15:guide id="5" orient="horz" pos="3916" userDrawn="1">
          <p15:clr>
            <a:srgbClr val="F26B43"/>
          </p15:clr>
        </p15:guide>
        <p15:guide id="6" pos="5553" userDrawn="1">
          <p15:clr>
            <a:srgbClr val="F26B43"/>
          </p15:clr>
        </p15:guide>
        <p15:guide id="7" pos="5467" userDrawn="1">
          <p15:clr>
            <a:srgbClr val="F26B43"/>
          </p15:clr>
        </p15:guide>
        <p15:guide id="8" pos="1050" userDrawn="1">
          <p15:clr>
            <a:srgbClr val="F26B43"/>
          </p15:clr>
        </p15:guide>
        <p15:guide id="9" pos="848" userDrawn="1">
          <p15:clr>
            <a:srgbClr val="F26B43"/>
          </p15:clr>
        </p15:guide>
        <p15:guide id="10" pos="1618" userDrawn="1">
          <p15:clr>
            <a:srgbClr val="F26B43"/>
          </p15:clr>
        </p15:guide>
        <p15:guide id="11" pos="1822" userDrawn="1">
          <p15:clr>
            <a:srgbClr val="F26B43"/>
          </p15:clr>
        </p15:guide>
        <p15:guide id="12" pos="2388" userDrawn="1">
          <p15:clr>
            <a:srgbClr val="F26B43"/>
          </p15:clr>
        </p15:guide>
        <p15:guide id="13" pos="2593" userDrawn="1">
          <p15:clr>
            <a:srgbClr val="F26B43"/>
          </p15:clr>
        </p15:guide>
        <p15:guide id="14" pos="3363" userDrawn="1">
          <p15:clr>
            <a:srgbClr val="F26B43"/>
          </p15:clr>
        </p15:guide>
        <p15:guide id="15" pos="3157" userDrawn="1">
          <p15:clr>
            <a:srgbClr val="F26B43"/>
          </p15:clr>
        </p15:guide>
        <p15:guide id="16" pos="3932" userDrawn="1">
          <p15:clr>
            <a:srgbClr val="F26B43"/>
          </p15:clr>
        </p15:guide>
        <p15:guide id="17" pos="4131" userDrawn="1">
          <p15:clr>
            <a:srgbClr val="F26B43"/>
          </p15:clr>
        </p15:guide>
        <p15:guide id="18" pos="4700" userDrawn="1">
          <p15:clr>
            <a:srgbClr val="F26B43"/>
          </p15:clr>
        </p15:guide>
        <p15:guide id="19" pos="4901"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ej.com/en/latest/SDK6UserGuide/serialToSocketTransmitter.html" TargetMode="External"/><Relationship Id="rId2" Type="http://schemas.openxmlformats.org/officeDocument/2006/relationships/hyperlink" Target="https://docs.microej.com/en/latest/SDK6UserGuide/stackTraceReader.html"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5555" y="288354"/>
            <a:ext cx="8230493" cy="377924"/>
          </a:xfrm>
        </p:spPr>
        <p:txBody>
          <a:bodyPr/>
          <a:lstStyle/>
          <a:p>
            <a:r>
              <a:rPr lang="en-US"/>
              <a:t>MICROEJ SDK 6 GRADLE Cheat Sheet</a:t>
            </a:r>
            <a:endParaRPr lang="en-US" dirty="0"/>
          </a:p>
        </p:txBody>
      </p:sp>
      <p:sp>
        <p:nvSpPr>
          <p:cNvPr id="7" name="TextBox 6">
            <a:extLst>
              <a:ext uri="{FF2B5EF4-FFF2-40B4-BE49-F238E27FC236}">
                <a16:creationId xmlns:a16="http://schemas.microsoft.com/office/drawing/2014/main" id="{55996A51-628F-BC82-4762-736BF8A38FFF}"/>
              </a:ext>
            </a:extLst>
          </p:cNvPr>
          <p:cNvSpPr txBox="1"/>
          <p:nvPr/>
        </p:nvSpPr>
        <p:spPr>
          <a:xfrm>
            <a:off x="383382" y="1052736"/>
            <a:ext cx="2229358" cy="1537024"/>
          </a:xfrm>
          <a:prstGeom prst="rect">
            <a:avLst/>
          </a:prstGeom>
          <a:noFill/>
        </p:spPr>
        <p:txBody>
          <a:bodyPr wrap="square" rtlCol="0">
            <a:spAutoFit/>
          </a:bodyPr>
          <a:lstStyle/>
          <a:p>
            <a:r>
              <a:rPr lang="en-US" sz="1400" b="1">
                <a:solidFill>
                  <a:srgbClr val="0070C0"/>
                </a:solidFill>
              </a:rPr>
              <a:t>Run an Application</a:t>
            </a:r>
          </a:p>
          <a:p>
            <a:endParaRPr lang="en-US" sz="488"/>
          </a:p>
          <a:p>
            <a:r>
              <a:rPr lang="en-US" sz="900">
                <a:solidFill>
                  <a:schemeClr val="bg1">
                    <a:lumMod val="50000"/>
                  </a:schemeClr>
                </a:solidFill>
              </a:rPr>
              <a:t>Run On Simulator</a:t>
            </a:r>
          </a:p>
          <a:p>
            <a:r>
              <a:rPr lang="en-US" sz="900" b="1"/>
              <a:t>./gradlew runOnSimulator</a:t>
            </a:r>
          </a:p>
          <a:p>
            <a:endParaRPr lang="en-US" sz="600" b="1"/>
          </a:p>
          <a:p>
            <a:r>
              <a:rPr lang="en-US" sz="900">
                <a:solidFill>
                  <a:schemeClr val="bg1">
                    <a:lumMod val="50000"/>
                  </a:schemeClr>
                </a:solidFill>
              </a:rPr>
              <a:t>Debug On Simulator</a:t>
            </a:r>
          </a:p>
          <a:p>
            <a:r>
              <a:rPr lang="en-US" sz="900" b="1"/>
              <a:t>./gradlew runOnSimulator </a:t>
            </a:r>
            <a:r>
              <a:rPr lang="da-DK" sz="900" b="1"/>
              <a:t>-P"debug.mode"=true -P"debug.port"=8000</a:t>
            </a:r>
            <a:endParaRPr lang="en-US" sz="900" b="1"/>
          </a:p>
          <a:p>
            <a:endParaRPr lang="en-US" sz="600"/>
          </a:p>
          <a:p>
            <a:r>
              <a:rPr lang="en-US" sz="900">
                <a:solidFill>
                  <a:schemeClr val="bg1">
                    <a:lumMod val="50000"/>
                  </a:schemeClr>
                </a:solidFill>
              </a:rPr>
              <a:t>Run On Device</a:t>
            </a:r>
          </a:p>
          <a:p>
            <a:r>
              <a:rPr lang="en-US" sz="900" b="1"/>
              <a:t>./gradlew runOnDevice</a:t>
            </a:r>
          </a:p>
        </p:txBody>
      </p:sp>
      <p:sp>
        <p:nvSpPr>
          <p:cNvPr id="8" name="TextBox 7">
            <a:extLst>
              <a:ext uri="{FF2B5EF4-FFF2-40B4-BE49-F238E27FC236}">
                <a16:creationId xmlns:a16="http://schemas.microsoft.com/office/drawing/2014/main" id="{95D19E8F-331E-454D-0013-5DED5EFC78D0}"/>
              </a:ext>
            </a:extLst>
          </p:cNvPr>
          <p:cNvSpPr txBox="1"/>
          <p:nvPr/>
        </p:nvSpPr>
        <p:spPr>
          <a:xfrm>
            <a:off x="2612745" y="1052737"/>
            <a:ext cx="1582120" cy="1398524"/>
          </a:xfrm>
          <a:prstGeom prst="rect">
            <a:avLst/>
          </a:prstGeom>
          <a:noFill/>
        </p:spPr>
        <p:txBody>
          <a:bodyPr wrap="square" rtlCol="0">
            <a:spAutoFit/>
          </a:bodyPr>
          <a:lstStyle/>
          <a:p>
            <a:r>
              <a:rPr lang="en-US" sz="1400" b="1">
                <a:solidFill>
                  <a:schemeClr val="accent1">
                    <a:lumMod val="75000"/>
                  </a:schemeClr>
                </a:solidFill>
              </a:rPr>
              <a:t>Execute a Testsuite</a:t>
            </a:r>
          </a:p>
          <a:p>
            <a:endParaRPr lang="en-US" sz="488"/>
          </a:p>
          <a:p>
            <a:r>
              <a:rPr lang="en-US" sz="900">
                <a:solidFill>
                  <a:schemeClr val="bg1">
                    <a:lumMod val="50000"/>
                  </a:schemeClr>
                </a:solidFill>
              </a:rPr>
              <a:t>For the default testsuite</a:t>
            </a:r>
          </a:p>
          <a:p>
            <a:r>
              <a:rPr lang="en-US" sz="900" b="1"/>
              <a:t>./gradlew test</a:t>
            </a:r>
          </a:p>
          <a:p>
            <a:endParaRPr lang="en-US" sz="600"/>
          </a:p>
          <a:p>
            <a:r>
              <a:rPr lang="en-US" sz="900">
                <a:solidFill>
                  <a:schemeClr val="bg1">
                    <a:lumMod val="50000"/>
                  </a:schemeClr>
                </a:solidFill>
              </a:rPr>
              <a:t>For the testsuite “myTest”</a:t>
            </a:r>
          </a:p>
          <a:p>
            <a:r>
              <a:rPr lang="en-US" sz="900" b="1"/>
              <a:t>./gradlew myTest</a:t>
            </a:r>
          </a:p>
          <a:p>
            <a:endParaRPr lang="en-US" sz="600"/>
          </a:p>
          <a:p>
            <a:r>
              <a:rPr lang="en-US" sz="900">
                <a:solidFill>
                  <a:schemeClr val="bg1">
                    <a:lumMod val="50000"/>
                  </a:schemeClr>
                </a:solidFill>
              </a:rPr>
              <a:t>For one test</a:t>
            </a:r>
          </a:p>
          <a:p>
            <a:r>
              <a:rPr lang="en-US" sz="900" b="1"/>
              <a:t>./gradlew test --tests MyTest</a:t>
            </a:r>
          </a:p>
        </p:txBody>
      </p:sp>
      <p:sp>
        <p:nvSpPr>
          <p:cNvPr id="10" name="TextBox 9">
            <a:extLst>
              <a:ext uri="{FF2B5EF4-FFF2-40B4-BE49-F238E27FC236}">
                <a16:creationId xmlns:a16="http://schemas.microsoft.com/office/drawing/2014/main" id="{9D6DFDC4-40AD-181E-A2B7-452CD1B751D9}"/>
              </a:ext>
            </a:extLst>
          </p:cNvPr>
          <p:cNvSpPr txBox="1"/>
          <p:nvPr/>
        </p:nvSpPr>
        <p:spPr>
          <a:xfrm>
            <a:off x="4194861" y="1052737"/>
            <a:ext cx="2108679" cy="2068195"/>
          </a:xfrm>
          <a:prstGeom prst="rect">
            <a:avLst/>
          </a:prstGeom>
          <a:noFill/>
        </p:spPr>
        <p:txBody>
          <a:bodyPr wrap="square" rtlCol="0">
            <a:spAutoFit/>
          </a:bodyPr>
          <a:lstStyle/>
          <a:p>
            <a:r>
              <a:rPr lang="en-US" sz="1400" b="1">
                <a:solidFill>
                  <a:srgbClr val="7030A0"/>
                </a:solidFill>
              </a:rPr>
              <a:t>Misc</a:t>
            </a:r>
          </a:p>
          <a:p>
            <a:endParaRPr lang="en-US" sz="488"/>
          </a:p>
          <a:p>
            <a:r>
              <a:rPr lang="en-US" sz="900">
                <a:solidFill>
                  <a:schemeClr val="bg1">
                    <a:lumMod val="50000"/>
                  </a:schemeClr>
                </a:solidFill>
              </a:rPr>
              <a:t>Display info logs</a:t>
            </a:r>
          </a:p>
          <a:p>
            <a:r>
              <a:rPr lang="en-US" sz="900" b="1"/>
              <a:t>./gradlew &lt;task&gt; --info</a:t>
            </a:r>
          </a:p>
          <a:p>
            <a:endParaRPr lang="en-US" sz="488"/>
          </a:p>
          <a:p>
            <a:r>
              <a:rPr lang="en-US" sz="900">
                <a:solidFill>
                  <a:schemeClr val="bg1">
                    <a:lumMod val="50000"/>
                  </a:schemeClr>
                </a:solidFill>
              </a:rPr>
              <a:t>Clean all built files</a:t>
            </a:r>
          </a:p>
          <a:p>
            <a:r>
              <a:rPr lang="en-US" sz="900" b="1"/>
              <a:t>./gradlew clean</a:t>
            </a:r>
          </a:p>
          <a:p>
            <a:endParaRPr lang="en-US" sz="488"/>
          </a:p>
          <a:p>
            <a:r>
              <a:rPr lang="en-US" sz="900">
                <a:solidFill>
                  <a:schemeClr val="bg1">
                    <a:lumMod val="50000"/>
                  </a:schemeClr>
                </a:solidFill>
              </a:rPr>
              <a:t>Display project dependencies</a:t>
            </a:r>
          </a:p>
          <a:p>
            <a:r>
              <a:rPr lang="en-US" sz="900" b="1"/>
              <a:t>./gradlew dependencies</a:t>
            </a:r>
          </a:p>
          <a:p>
            <a:endParaRPr lang="en-US" sz="488" b="1"/>
          </a:p>
          <a:p>
            <a:r>
              <a:rPr lang="en-US" sz="900">
                <a:solidFill>
                  <a:schemeClr val="bg1">
                    <a:lumMod val="50000"/>
                  </a:schemeClr>
                </a:solidFill>
              </a:rPr>
              <a:t>Reload dependencies in cache</a:t>
            </a:r>
          </a:p>
          <a:p>
            <a:r>
              <a:rPr lang="en-US" sz="900" b="1"/>
              <a:t>./gradlew &lt;task&gt; --refresh-dependencies</a:t>
            </a:r>
          </a:p>
          <a:p>
            <a:endParaRPr lang="en-US" sz="488" b="1"/>
          </a:p>
          <a:p>
            <a:r>
              <a:rPr lang="en-US" sz="900">
                <a:solidFill>
                  <a:schemeClr val="bg1">
                    <a:lumMod val="50000"/>
                  </a:schemeClr>
                </a:solidFill>
              </a:rPr>
              <a:t>Skip a task</a:t>
            </a:r>
          </a:p>
          <a:p>
            <a:r>
              <a:rPr lang="en-US" sz="900" b="1"/>
              <a:t>./gradlew &lt;task&gt; -x &lt;taskToSkip&gt;</a:t>
            </a:r>
          </a:p>
        </p:txBody>
      </p:sp>
      <p:sp>
        <p:nvSpPr>
          <p:cNvPr id="11" name="TextBox 10">
            <a:extLst>
              <a:ext uri="{FF2B5EF4-FFF2-40B4-BE49-F238E27FC236}">
                <a16:creationId xmlns:a16="http://schemas.microsoft.com/office/drawing/2014/main" id="{E0AC0A30-CDC0-3FA4-6FD5-BE69A244998E}"/>
              </a:ext>
            </a:extLst>
          </p:cNvPr>
          <p:cNvSpPr txBox="1"/>
          <p:nvPr/>
        </p:nvSpPr>
        <p:spPr>
          <a:xfrm>
            <a:off x="383383" y="4365104"/>
            <a:ext cx="7809978" cy="961802"/>
          </a:xfrm>
          <a:prstGeom prst="rect">
            <a:avLst/>
          </a:prstGeom>
          <a:noFill/>
        </p:spPr>
        <p:txBody>
          <a:bodyPr wrap="square" rtlCol="0">
            <a:spAutoFit/>
          </a:bodyPr>
          <a:lstStyle/>
          <a:p>
            <a:r>
              <a:rPr lang="en-US" sz="1400" b="1">
                <a:solidFill>
                  <a:schemeClr val="accent4">
                    <a:lumMod val="75000"/>
                  </a:schemeClr>
                </a:solidFill>
              </a:rPr>
              <a:t>Use Development Tools</a:t>
            </a:r>
          </a:p>
          <a:p>
            <a:endParaRPr lang="en-US" sz="650"/>
          </a:p>
          <a:p>
            <a:r>
              <a:rPr lang="en-US" sz="900" u="sng">
                <a:solidFill>
                  <a:schemeClr val="bg1">
                    <a:lumMod val="50000"/>
                  </a:schemeClr>
                </a:solidFill>
                <a:uFill>
                  <a:solidFill>
                    <a:schemeClr val="bg1"/>
                  </a:solidFill>
                </a:uFill>
                <a:hlinkClick r:id="rId2">
                  <a:extLst>
                    <a:ext uri="{A12FA001-AC4F-418D-AE19-62706E023703}">
                      <ahyp:hlinkClr xmlns:ahyp="http://schemas.microsoft.com/office/drawing/2018/hyperlinkcolor" val="tx"/>
                    </a:ext>
                  </a:extLst>
                </a:hlinkClick>
              </a:rPr>
              <a:t>Stack Trace Reader </a:t>
            </a:r>
          </a:p>
          <a:p>
            <a:pPr marL="139300" indent="-95446">
              <a:buFont typeface="Arial" panose="020B0604020202020204" pitchFamily="34" charset="0"/>
              <a:buChar char="•"/>
            </a:pPr>
            <a:r>
              <a:rPr lang="en-US" sz="900" u="sng">
                <a:solidFill>
                  <a:schemeClr val="bg1">
                    <a:lumMod val="50000"/>
                  </a:schemeClr>
                </a:solidFill>
                <a:uFill>
                  <a:solidFill>
                    <a:schemeClr val="bg1"/>
                  </a:solidFill>
                </a:uFill>
                <a:hlinkClick r:id="rId2">
                  <a:extLst>
                    <a:ext uri="{A12FA001-AC4F-418D-AE19-62706E023703}">
                      <ahyp:hlinkClr xmlns:ahyp="http://schemas.microsoft.com/office/drawing/2018/hyperlinkcolor" val="tx"/>
                    </a:ext>
                  </a:extLst>
                </a:hlinkClick>
              </a:rPr>
              <a:t>on Console</a:t>
            </a:r>
            <a:endParaRPr lang="en-US" sz="900" u="sng">
              <a:solidFill>
                <a:schemeClr val="bg1">
                  <a:lumMod val="50000"/>
                </a:schemeClr>
              </a:solidFill>
              <a:uFill>
                <a:solidFill>
                  <a:schemeClr val="bg1"/>
                </a:solidFill>
              </a:uFill>
            </a:endParaRPr>
          </a:p>
          <a:p>
            <a:r>
              <a:rPr lang="en-US" sz="900" b="1"/>
              <a:t>./gradlew execTool --name=stackTraceDecrypter --toolProperty=proxy.connection.connection.type="console" --toolProperty=application.file="/path/to/application.out" --toolProperty=additional.application.files=""</a:t>
            </a:r>
          </a:p>
        </p:txBody>
      </p:sp>
      <p:sp>
        <p:nvSpPr>
          <p:cNvPr id="16" name="TextBox 15">
            <a:extLst>
              <a:ext uri="{FF2B5EF4-FFF2-40B4-BE49-F238E27FC236}">
                <a16:creationId xmlns:a16="http://schemas.microsoft.com/office/drawing/2014/main" id="{395E2E26-B285-5660-5CE9-AEAAD72B86BB}"/>
              </a:ext>
            </a:extLst>
          </p:cNvPr>
          <p:cNvSpPr txBox="1"/>
          <p:nvPr/>
        </p:nvSpPr>
        <p:spPr>
          <a:xfrm>
            <a:off x="383381" y="2799024"/>
            <a:ext cx="2108679" cy="1029193"/>
          </a:xfrm>
          <a:prstGeom prst="rect">
            <a:avLst/>
          </a:prstGeom>
          <a:noFill/>
        </p:spPr>
        <p:txBody>
          <a:bodyPr wrap="square" rtlCol="0">
            <a:spAutoFit/>
          </a:bodyPr>
          <a:lstStyle/>
          <a:p>
            <a:r>
              <a:rPr lang="en-US" sz="1400" b="1">
                <a:solidFill>
                  <a:srgbClr val="00B0F0"/>
                </a:solidFill>
              </a:rPr>
              <a:t>Build an Application</a:t>
            </a:r>
          </a:p>
          <a:p>
            <a:endParaRPr lang="en-US" sz="488"/>
          </a:p>
          <a:p>
            <a:r>
              <a:rPr lang="en-US" sz="900">
                <a:solidFill>
                  <a:schemeClr val="bg1">
                    <a:lumMod val="50000"/>
                  </a:schemeClr>
                </a:solidFill>
              </a:rPr>
              <a:t>Build the Executable</a:t>
            </a:r>
          </a:p>
          <a:p>
            <a:r>
              <a:rPr lang="en-US" sz="900" b="1"/>
              <a:t>./gradlew buildExecutable</a:t>
            </a:r>
          </a:p>
          <a:p>
            <a:endParaRPr lang="en-US" sz="600"/>
          </a:p>
          <a:p>
            <a:r>
              <a:rPr lang="en-US" sz="900">
                <a:solidFill>
                  <a:schemeClr val="bg1">
                    <a:lumMod val="50000"/>
                  </a:schemeClr>
                </a:solidFill>
              </a:rPr>
              <a:t>Build the Feature</a:t>
            </a:r>
          </a:p>
          <a:p>
            <a:r>
              <a:rPr lang="en-US" sz="900" b="1"/>
              <a:t>./gradlew buildFeature</a:t>
            </a:r>
          </a:p>
        </p:txBody>
      </p:sp>
      <p:sp>
        <p:nvSpPr>
          <p:cNvPr id="19" name="TextBox 18">
            <a:extLst>
              <a:ext uri="{FF2B5EF4-FFF2-40B4-BE49-F238E27FC236}">
                <a16:creationId xmlns:a16="http://schemas.microsoft.com/office/drawing/2014/main" id="{F4F2E7B7-BC75-812B-E21A-5486527DAEA0}"/>
              </a:ext>
            </a:extLst>
          </p:cNvPr>
          <p:cNvSpPr txBox="1"/>
          <p:nvPr/>
        </p:nvSpPr>
        <p:spPr>
          <a:xfrm>
            <a:off x="2612741" y="2625123"/>
            <a:ext cx="1582120" cy="659861"/>
          </a:xfrm>
          <a:prstGeom prst="rect">
            <a:avLst/>
          </a:prstGeom>
          <a:noFill/>
        </p:spPr>
        <p:txBody>
          <a:bodyPr wrap="square" rtlCol="0">
            <a:spAutoFit/>
          </a:bodyPr>
          <a:lstStyle/>
          <a:p>
            <a:r>
              <a:rPr lang="en-US" sz="1400" b="1">
                <a:solidFill>
                  <a:schemeClr val="accent1">
                    <a:lumMod val="60000"/>
                    <a:lumOff val="40000"/>
                  </a:schemeClr>
                </a:solidFill>
              </a:rPr>
              <a:t>Publish a Module</a:t>
            </a:r>
          </a:p>
          <a:p>
            <a:endParaRPr lang="en-US" sz="488"/>
          </a:p>
          <a:p>
            <a:r>
              <a:rPr lang="en-US" sz="900">
                <a:solidFill>
                  <a:schemeClr val="bg1">
                    <a:lumMod val="50000"/>
                  </a:schemeClr>
                </a:solidFill>
              </a:rPr>
              <a:t>Publish a Module</a:t>
            </a:r>
          </a:p>
          <a:p>
            <a:r>
              <a:rPr lang="en-US" sz="900" b="1"/>
              <a:t>./gradlew publish</a:t>
            </a:r>
          </a:p>
        </p:txBody>
      </p:sp>
      <p:sp>
        <p:nvSpPr>
          <p:cNvPr id="4" name="TextBox 3">
            <a:extLst>
              <a:ext uri="{FF2B5EF4-FFF2-40B4-BE49-F238E27FC236}">
                <a16:creationId xmlns:a16="http://schemas.microsoft.com/office/drawing/2014/main" id="{4F12ACF5-A6D5-4556-D104-DEB9C4DF1F89}"/>
              </a:ext>
            </a:extLst>
          </p:cNvPr>
          <p:cNvSpPr txBox="1"/>
          <p:nvPr/>
        </p:nvSpPr>
        <p:spPr>
          <a:xfrm>
            <a:off x="383381" y="5229200"/>
            <a:ext cx="7953995" cy="507831"/>
          </a:xfrm>
          <a:prstGeom prst="rect">
            <a:avLst/>
          </a:prstGeom>
          <a:noFill/>
        </p:spPr>
        <p:txBody>
          <a:bodyPr wrap="square" rtlCol="0">
            <a:spAutoFit/>
          </a:bodyPr>
          <a:lstStyle/>
          <a:p>
            <a:pPr marL="139300" indent="-95446">
              <a:buFont typeface="Arial" panose="020B0604020202020204" pitchFamily="34" charset="0"/>
              <a:buChar char="•"/>
            </a:pPr>
            <a:r>
              <a:rPr lang="en-US" sz="900" u="sng">
                <a:solidFill>
                  <a:schemeClr val="bg1">
                    <a:lumMod val="50000"/>
                  </a:schemeClr>
                </a:solidFill>
                <a:uFill>
                  <a:solidFill>
                    <a:schemeClr val="bg1"/>
                  </a:solidFill>
                </a:uFill>
                <a:hlinkClick r:id="rId2">
                  <a:extLst>
                    <a:ext uri="{A12FA001-AC4F-418D-AE19-62706E023703}">
                      <ahyp:hlinkClr xmlns:ahyp="http://schemas.microsoft.com/office/drawing/2018/hyperlinkcolor" val="tx"/>
                    </a:ext>
                  </a:extLst>
                </a:hlinkClick>
              </a:rPr>
              <a:t>on UART</a:t>
            </a:r>
            <a:endParaRPr lang="en-US" sz="900" u="sng">
              <a:solidFill>
                <a:schemeClr val="bg1">
                  <a:lumMod val="50000"/>
                </a:schemeClr>
              </a:solidFill>
              <a:uFill>
                <a:solidFill>
                  <a:schemeClr val="bg1"/>
                </a:solidFill>
              </a:uFill>
            </a:endParaRPr>
          </a:p>
          <a:p>
            <a:r>
              <a:rPr lang="en-US" sz="900" b="1"/>
              <a:t>./gradlew execTool --name=stackTraceDecrypter --toolProperty=proxy.connection.connection.type="uart" --toolProperty=pcboardconnection.usart.pc.port="COM8" --toolProperty=pcboardconnection.usart.pc.baudrate="115200" --toolProperty=application.file="/path/to/application.out" --toolProperty=additional.application.files=""</a:t>
            </a:r>
          </a:p>
        </p:txBody>
      </p:sp>
      <p:sp>
        <p:nvSpPr>
          <p:cNvPr id="6" name="TextBox 5">
            <a:extLst>
              <a:ext uri="{FF2B5EF4-FFF2-40B4-BE49-F238E27FC236}">
                <a16:creationId xmlns:a16="http://schemas.microsoft.com/office/drawing/2014/main" id="{D5BCAB9E-42A8-F6AB-F840-506C2DE92C7C}"/>
              </a:ext>
            </a:extLst>
          </p:cNvPr>
          <p:cNvSpPr txBox="1"/>
          <p:nvPr/>
        </p:nvSpPr>
        <p:spPr>
          <a:xfrm>
            <a:off x="383379" y="5805264"/>
            <a:ext cx="7665965" cy="607859"/>
          </a:xfrm>
          <a:prstGeom prst="rect">
            <a:avLst/>
          </a:prstGeom>
          <a:noFill/>
        </p:spPr>
        <p:txBody>
          <a:bodyPr wrap="square" rtlCol="0">
            <a:spAutoFit/>
          </a:bodyPr>
          <a:lstStyle/>
          <a:p>
            <a:r>
              <a:rPr lang="en-US" sz="900" u="sng">
                <a:solidFill>
                  <a:schemeClr val="bg1">
                    <a:lumMod val="50000"/>
                  </a:schemeClr>
                </a:solidFill>
                <a:uFill>
                  <a:solidFill>
                    <a:schemeClr val="bg1"/>
                  </a:solidFill>
                </a:uFill>
                <a:hlinkClick r:id="rId3">
                  <a:extLst>
                    <a:ext uri="{A12FA001-AC4F-418D-AE19-62706E023703}">
                      <ahyp:hlinkClr xmlns:ahyp="http://schemas.microsoft.com/office/drawing/2018/hyperlinkcolor" val="tx"/>
                    </a:ext>
                  </a:extLst>
                </a:hlinkClick>
              </a:rPr>
              <a:t>Serial to Socket Transmitter</a:t>
            </a:r>
            <a:endParaRPr lang="en-US" sz="900" u="sng">
              <a:solidFill>
                <a:schemeClr val="bg1">
                  <a:lumMod val="50000"/>
                </a:schemeClr>
              </a:solidFill>
              <a:uFill>
                <a:solidFill>
                  <a:schemeClr val="bg1"/>
                </a:solidFill>
              </a:uFill>
            </a:endParaRPr>
          </a:p>
          <a:p>
            <a:r>
              <a:rPr lang="en-US" sz="900" b="1"/>
              <a:t>./gradlew execTool --name=serialToSocketTransmitter --toolProperty=serail.to.socket.comm.port="COM8" --toolProperty=serail.to.socket.comm.baudrate="115200" --toolProperty=serail.to.socket.server.port="5555"</a:t>
            </a:r>
          </a:p>
          <a:p>
            <a:endParaRPr lang="en-US" sz="650"/>
          </a:p>
        </p:txBody>
      </p:sp>
      <p:sp>
        <p:nvSpPr>
          <p:cNvPr id="9" name="Rectangle: Rounded Corners 8">
            <a:extLst>
              <a:ext uri="{FF2B5EF4-FFF2-40B4-BE49-F238E27FC236}">
                <a16:creationId xmlns:a16="http://schemas.microsoft.com/office/drawing/2014/main" id="{3A6F81EE-E27E-E87D-257F-2E0DC15A9CA1}"/>
              </a:ext>
            </a:extLst>
          </p:cNvPr>
          <p:cNvSpPr/>
          <p:nvPr/>
        </p:nvSpPr>
        <p:spPr>
          <a:xfrm>
            <a:off x="6959974" y="1111243"/>
            <a:ext cx="2498028" cy="3391540"/>
          </a:xfrm>
          <a:prstGeom prst="roundRect">
            <a:avLst>
              <a:gd name="adj" fmla="val 2906"/>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731"/>
          </a:p>
          <a:p>
            <a:r>
              <a:rPr lang="en-US" sz="800" b="1"/>
              <a:t>plugins {</a:t>
            </a:r>
          </a:p>
          <a:p>
            <a:r>
              <a:rPr lang="en-US" sz="800" b="1"/>
              <a:t>    id("com.microej.gradle.application") version “x.y.z"</a:t>
            </a:r>
          </a:p>
          <a:p>
            <a:r>
              <a:rPr lang="en-US" sz="800" b="1"/>
              <a:t>}</a:t>
            </a:r>
          </a:p>
          <a:p>
            <a:endParaRPr lang="en-US" sz="800" b="1"/>
          </a:p>
          <a:p>
            <a:r>
              <a:rPr lang="en-US" sz="800" b="1"/>
              <a:t>group = “com.mycompany”</a:t>
            </a:r>
          </a:p>
          <a:p>
            <a:r>
              <a:rPr lang="en-US" sz="800" b="1"/>
              <a:t>version = “1.0.0”</a:t>
            </a:r>
          </a:p>
          <a:p>
            <a:endParaRPr lang="en-US" sz="800" b="1"/>
          </a:p>
          <a:p>
            <a:r>
              <a:rPr lang="en-US" sz="800" b="1"/>
              <a:t>microej {</a:t>
            </a:r>
          </a:p>
          <a:p>
            <a:r>
              <a:rPr lang="en-US" sz="800"/>
              <a:t>    // Defines Application Entry Point (Main or Feature)</a:t>
            </a:r>
          </a:p>
          <a:p>
            <a:r>
              <a:rPr lang="en-US" sz="800"/>
              <a:t>    </a:t>
            </a:r>
            <a:r>
              <a:rPr lang="en-US" sz="800" b="1"/>
              <a:t>applicationEntryPoint = “com.mycompany.Main”</a:t>
            </a:r>
          </a:p>
          <a:p>
            <a:r>
              <a:rPr lang="en-US" sz="800"/>
              <a:t>    // Defines Architecture mode for the VEE Port</a:t>
            </a:r>
          </a:p>
          <a:p>
            <a:r>
              <a:rPr lang="en-US" sz="800"/>
              <a:t>    </a:t>
            </a:r>
            <a:r>
              <a:rPr lang="en-US" sz="800" b="1"/>
              <a:t>architectureUsage = “prod”</a:t>
            </a:r>
          </a:p>
          <a:p>
            <a:r>
              <a:rPr lang="en-US" sz="800" b="1"/>
              <a:t>}</a:t>
            </a:r>
          </a:p>
          <a:p>
            <a:endParaRPr lang="en-US" sz="800"/>
          </a:p>
          <a:p>
            <a:r>
              <a:rPr lang="en-US" sz="800" b="1"/>
              <a:t>dependencies {</a:t>
            </a:r>
          </a:p>
          <a:p>
            <a:r>
              <a:rPr lang="en-US" sz="800" b="1"/>
              <a:t>    implementation(“ej.api:edc:1.3.7”)</a:t>
            </a:r>
          </a:p>
          <a:p>
            <a:endParaRPr lang="en-US" sz="800"/>
          </a:p>
          <a:p>
            <a:r>
              <a:rPr lang="en-US" sz="800"/>
              <a:t>    // Published VEE Port</a:t>
            </a:r>
          </a:p>
          <a:p>
            <a:r>
              <a:rPr lang="en-US" sz="800"/>
              <a:t>    </a:t>
            </a:r>
            <a:r>
              <a:rPr lang="en-US" sz="800" b="1"/>
              <a:t>microejVee(“com.mycompany:vee-port:1.0.0”)</a:t>
            </a:r>
          </a:p>
          <a:p>
            <a:r>
              <a:rPr lang="en-US" sz="800"/>
              <a:t>    // VEE Port project</a:t>
            </a:r>
          </a:p>
          <a:p>
            <a:r>
              <a:rPr lang="en-US" sz="800"/>
              <a:t>    </a:t>
            </a:r>
            <a:r>
              <a:rPr lang="en-US" sz="800" b="1"/>
              <a:t>microejVee(project(“:vee-port”))</a:t>
            </a:r>
          </a:p>
          <a:p>
            <a:r>
              <a:rPr lang="en-US" sz="800"/>
              <a:t>    // Local built VEE Port</a:t>
            </a:r>
          </a:p>
          <a:p>
            <a:r>
              <a:rPr lang="en-US" sz="800"/>
              <a:t>    </a:t>
            </a:r>
            <a:r>
              <a:rPr lang="en-US" sz="800" b="1"/>
              <a:t>microejVee(files(“/path/to/built/vee-port”))</a:t>
            </a:r>
          </a:p>
          <a:p>
            <a:r>
              <a:rPr lang="en-US" sz="800" b="1"/>
              <a:t>}</a:t>
            </a:r>
          </a:p>
        </p:txBody>
      </p:sp>
      <p:sp>
        <p:nvSpPr>
          <p:cNvPr id="13" name="Rectangle: Top Corners Rounded 12">
            <a:extLst>
              <a:ext uri="{FF2B5EF4-FFF2-40B4-BE49-F238E27FC236}">
                <a16:creationId xmlns:a16="http://schemas.microsoft.com/office/drawing/2014/main" id="{2E75213B-12A4-15EB-01B9-5BEDF5BED4C0}"/>
              </a:ext>
            </a:extLst>
          </p:cNvPr>
          <p:cNvSpPr/>
          <p:nvPr/>
        </p:nvSpPr>
        <p:spPr>
          <a:xfrm>
            <a:off x="7644299" y="1111245"/>
            <a:ext cx="1228637" cy="179295"/>
          </a:xfrm>
          <a:prstGeom prst="round2SameRect">
            <a:avLst>
              <a:gd name="adj1" fmla="val 0"/>
              <a:gd name="adj2" fmla="val 24459"/>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813"/>
              <a:t>build.gradle.kts</a:t>
            </a:r>
          </a:p>
        </p:txBody>
      </p:sp>
      <p:sp>
        <p:nvSpPr>
          <p:cNvPr id="14" name="TextBox 13">
            <a:extLst>
              <a:ext uri="{FF2B5EF4-FFF2-40B4-BE49-F238E27FC236}">
                <a16:creationId xmlns:a16="http://schemas.microsoft.com/office/drawing/2014/main" id="{6D3D5FAB-D651-E433-9AE3-EC3B4E325304}"/>
              </a:ext>
            </a:extLst>
          </p:cNvPr>
          <p:cNvSpPr txBox="1"/>
          <p:nvPr/>
        </p:nvSpPr>
        <p:spPr>
          <a:xfrm>
            <a:off x="6110897" y="1413587"/>
            <a:ext cx="585067" cy="138499"/>
          </a:xfrm>
          <a:prstGeom prst="rect">
            <a:avLst/>
          </a:prstGeom>
          <a:noFill/>
        </p:spPr>
        <p:txBody>
          <a:bodyPr vert="horz" wrap="square" lIns="0" tIns="0" rIns="0" bIns="0" numCol="1" spcCol="288000" rtlCol="0" anchor="t" anchorCtr="0">
            <a:spAutoFit/>
          </a:bodyPr>
          <a:lstStyle/>
          <a:p>
            <a:pPr>
              <a:spcAft>
                <a:spcPts val="488"/>
              </a:spcAft>
            </a:pPr>
            <a:r>
              <a:rPr lang="en-US" sz="900" b="1">
                <a:solidFill>
                  <a:schemeClr val="tx2"/>
                </a:solidFill>
                <a:latin typeface="Source Sans Pro Light" charset="0"/>
                <a:ea typeface="Source Sans Pro Light" charset="0"/>
                <a:cs typeface="Source Sans Pro Light" charset="0"/>
              </a:rPr>
              <a:t>Project type</a:t>
            </a:r>
            <a:endParaRPr lang="en-US" sz="900" b="1" dirty="0">
              <a:solidFill>
                <a:schemeClr val="tx2"/>
              </a:solidFill>
              <a:latin typeface="Source Sans Pro Light" charset="0"/>
              <a:ea typeface="Source Sans Pro Light" charset="0"/>
              <a:cs typeface="Source Sans Pro Light" charset="0"/>
            </a:endParaRPr>
          </a:p>
        </p:txBody>
      </p:sp>
      <p:cxnSp>
        <p:nvCxnSpPr>
          <p:cNvPr id="18" name="Straight Arrow Connector 17">
            <a:extLst>
              <a:ext uri="{FF2B5EF4-FFF2-40B4-BE49-F238E27FC236}">
                <a16:creationId xmlns:a16="http://schemas.microsoft.com/office/drawing/2014/main" id="{36045FF7-4F1E-14CB-CEF7-A67DE84A1ED2}"/>
              </a:ext>
            </a:extLst>
          </p:cNvPr>
          <p:cNvCxnSpPr>
            <a:cxnSpLocks/>
            <a:stCxn id="14" idx="3"/>
          </p:cNvCxnSpPr>
          <p:nvPr/>
        </p:nvCxnSpPr>
        <p:spPr>
          <a:xfrm flipV="1">
            <a:off x="6695964" y="1476104"/>
            <a:ext cx="351037" cy="6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8317505C-6C8D-DFA4-F519-CFA93DF32653}"/>
              </a:ext>
            </a:extLst>
          </p:cNvPr>
          <p:cNvSpPr txBox="1"/>
          <p:nvPr/>
        </p:nvSpPr>
        <p:spPr>
          <a:xfrm>
            <a:off x="5889104" y="1783849"/>
            <a:ext cx="865366" cy="276999"/>
          </a:xfrm>
          <a:prstGeom prst="rect">
            <a:avLst/>
          </a:prstGeom>
          <a:noFill/>
        </p:spPr>
        <p:txBody>
          <a:bodyPr vert="horz" wrap="square" lIns="0" tIns="0" rIns="0" bIns="0" numCol="1" spcCol="288000" rtlCol="0" anchor="t" anchorCtr="0">
            <a:spAutoFit/>
          </a:bodyPr>
          <a:lstStyle/>
          <a:p>
            <a:pPr>
              <a:spcAft>
                <a:spcPts val="488"/>
              </a:spcAft>
            </a:pPr>
            <a:r>
              <a:rPr lang="en-US" sz="900" b="1">
                <a:solidFill>
                  <a:schemeClr val="tx2"/>
                </a:solidFill>
                <a:latin typeface="Source Sans Pro Light" charset="0"/>
                <a:ea typeface="Source Sans Pro Light" charset="0"/>
                <a:cs typeface="Source Sans Pro Light" charset="0"/>
              </a:rPr>
              <a:t>Group and version for publication</a:t>
            </a:r>
            <a:endParaRPr lang="en-US" sz="900" b="1" dirty="0">
              <a:solidFill>
                <a:schemeClr val="tx2"/>
              </a:solidFill>
              <a:latin typeface="Source Sans Pro Light" charset="0"/>
              <a:ea typeface="Source Sans Pro Light" charset="0"/>
              <a:cs typeface="Source Sans Pro Light" charset="0"/>
            </a:endParaRPr>
          </a:p>
        </p:txBody>
      </p:sp>
      <p:cxnSp>
        <p:nvCxnSpPr>
          <p:cNvPr id="24" name="Straight Arrow Connector 23">
            <a:extLst>
              <a:ext uri="{FF2B5EF4-FFF2-40B4-BE49-F238E27FC236}">
                <a16:creationId xmlns:a16="http://schemas.microsoft.com/office/drawing/2014/main" id="{A787FE62-84E1-5389-87C3-7C0103BFC8FB}"/>
              </a:ext>
            </a:extLst>
          </p:cNvPr>
          <p:cNvCxnSpPr>
            <a:cxnSpLocks/>
            <a:stCxn id="23" idx="3"/>
          </p:cNvCxnSpPr>
          <p:nvPr/>
        </p:nvCxnSpPr>
        <p:spPr>
          <a:xfrm>
            <a:off x="6754470" y="1922349"/>
            <a:ext cx="292531" cy="39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3316FC30-3244-1147-24B5-96FACD1AC64C}"/>
              </a:ext>
            </a:extLst>
          </p:cNvPr>
          <p:cNvSpPr txBox="1"/>
          <p:nvPr/>
        </p:nvSpPr>
        <p:spPr>
          <a:xfrm>
            <a:off x="6062427" y="2151773"/>
            <a:ext cx="692043" cy="138499"/>
          </a:xfrm>
          <a:prstGeom prst="rect">
            <a:avLst/>
          </a:prstGeom>
          <a:noFill/>
        </p:spPr>
        <p:txBody>
          <a:bodyPr vert="horz" wrap="square" lIns="0" tIns="0" rIns="0" bIns="0" numCol="1" spcCol="288000" rtlCol="0" anchor="t" anchorCtr="0">
            <a:spAutoFit/>
          </a:bodyPr>
          <a:lstStyle/>
          <a:p>
            <a:pPr>
              <a:spcAft>
                <a:spcPts val="488"/>
              </a:spcAft>
            </a:pPr>
            <a:r>
              <a:rPr lang="en-US" sz="900" b="1">
                <a:solidFill>
                  <a:schemeClr val="tx2"/>
                </a:solidFill>
                <a:latin typeface="Source Sans Pro Light" charset="0"/>
                <a:ea typeface="Source Sans Pro Light" charset="0"/>
                <a:cs typeface="Source Sans Pro Light" charset="0"/>
              </a:rPr>
              <a:t>Configuration</a:t>
            </a:r>
            <a:endParaRPr lang="en-US" sz="900" b="1" dirty="0">
              <a:solidFill>
                <a:schemeClr val="tx2"/>
              </a:solidFill>
              <a:latin typeface="Source Sans Pro Light" charset="0"/>
              <a:ea typeface="Source Sans Pro Light" charset="0"/>
              <a:cs typeface="Source Sans Pro Light" charset="0"/>
            </a:endParaRPr>
          </a:p>
        </p:txBody>
      </p:sp>
      <p:cxnSp>
        <p:nvCxnSpPr>
          <p:cNvPr id="32" name="Straight Arrow Connector 31">
            <a:extLst>
              <a:ext uri="{FF2B5EF4-FFF2-40B4-BE49-F238E27FC236}">
                <a16:creationId xmlns:a16="http://schemas.microsoft.com/office/drawing/2014/main" id="{90FB5F50-10E7-1F97-C720-7C3B4514D9DB}"/>
              </a:ext>
            </a:extLst>
          </p:cNvPr>
          <p:cNvCxnSpPr>
            <a:cxnSpLocks/>
            <a:stCxn id="31" idx="3"/>
          </p:cNvCxnSpPr>
          <p:nvPr/>
        </p:nvCxnSpPr>
        <p:spPr>
          <a:xfrm>
            <a:off x="6754470" y="2221023"/>
            <a:ext cx="2925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AFABD8F9-19A4-04B0-3B3B-4D42CB5E22A7}"/>
              </a:ext>
            </a:extLst>
          </p:cNvPr>
          <p:cNvSpPr/>
          <p:nvPr/>
        </p:nvSpPr>
        <p:spPr>
          <a:xfrm>
            <a:off x="4680369" y="3662444"/>
            <a:ext cx="2203347" cy="846676"/>
          </a:xfrm>
          <a:prstGeom prst="roundRect">
            <a:avLst>
              <a:gd name="adj" fmla="val 2906"/>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731"/>
          </a:p>
          <a:p>
            <a:endParaRPr lang="en-US" sz="731" b="1"/>
          </a:p>
          <a:p>
            <a:r>
              <a:rPr lang="en-US" sz="800"/>
              <a:t>// Allows an Application or a Library project to </a:t>
            </a:r>
          </a:p>
          <a:p>
            <a:r>
              <a:rPr lang="en-US" sz="800"/>
              <a:t>// depend on a VEE Port  project which is</a:t>
            </a:r>
          </a:p>
          <a:p>
            <a:r>
              <a:rPr lang="en-US" sz="800"/>
              <a:t>// not in the same multi-project</a:t>
            </a:r>
          </a:p>
          <a:p>
            <a:r>
              <a:rPr lang="en-US" sz="800" b="1"/>
              <a:t>includeBuild(“/path/to/the/vee-port/project”)</a:t>
            </a:r>
          </a:p>
          <a:p>
            <a:endParaRPr lang="en-US" sz="731" b="1"/>
          </a:p>
        </p:txBody>
      </p:sp>
      <p:sp>
        <p:nvSpPr>
          <p:cNvPr id="38" name="Rectangle: Top Corners Rounded 37">
            <a:extLst>
              <a:ext uri="{FF2B5EF4-FFF2-40B4-BE49-F238E27FC236}">
                <a16:creationId xmlns:a16="http://schemas.microsoft.com/office/drawing/2014/main" id="{1577E9FE-D76B-5AF0-531E-029FCF0DC624}"/>
              </a:ext>
            </a:extLst>
          </p:cNvPr>
          <p:cNvSpPr/>
          <p:nvPr/>
        </p:nvSpPr>
        <p:spPr>
          <a:xfrm>
            <a:off x="5167723" y="3659951"/>
            <a:ext cx="1228637" cy="179295"/>
          </a:xfrm>
          <a:prstGeom prst="round2SameRect">
            <a:avLst>
              <a:gd name="adj1" fmla="val 0"/>
              <a:gd name="adj2" fmla="val 24459"/>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813"/>
              <a:t>settings.gradle.kts</a:t>
            </a:r>
          </a:p>
        </p:txBody>
      </p:sp>
      <p:cxnSp>
        <p:nvCxnSpPr>
          <p:cNvPr id="39" name="Straight Arrow Connector 38">
            <a:extLst>
              <a:ext uri="{FF2B5EF4-FFF2-40B4-BE49-F238E27FC236}">
                <a16:creationId xmlns:a16="http://schemas.microsoft.com/office/drawing/2014/main" id="{A5748564-04F7-6235-989E-BF16751B219E}"/>
              </a:ext>
            </a:extLst>
          </p:cNvPr>
          <p:cNvCxnSpPr>
            <a:cxnSpLocks/>
          </p:cNvCxnSpPr>
          <p:nvPr/>
        </p:nvCxnSpPr>
        <p:spPr>
          <a:xfrm flipV="1">
            <a:off x="6546162" y="3534528"/>
            <a:ext cx="601564" cy="759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E9D72C27-80B8-6690-7B1D-EC7BB4645112}"/>
              </a:ext>
            </a:extLst>
          </p:cNvPr>
          <p:cNvSpPr txBox="1"/>
          <p:nvPr/>
        </p:nvSpPr>
        <p:spPr>
          <a:xfrm>
            <a:off x="2612741" y="3501008"/>
            <a:ext cx="1582120" cy="759888"/>
          </a:xfrm>
          <a:prstGeom prst="rect">
            <a:avLst/>
          </a:prstGeom>
          <a:noFill/>
        </p:spPr>
        <p:txBody>
          <a:bodyPr wrap="square" rtlCol="0">
            <a:spAutoFit/>
          </a:bodyPr>
          <a:lstStyle/>
          <a:p>
            <a:r>
              <a:rPr lang="en-US" sz="1400" b="1">
                <a:solidFill>
                  <a:schemeClr val="accent3">
                    <a:lumMod val="75000"/>
                  </a:schemeClr>
                </a:solidFill>
              </a:rPr>
              <a:t>Multi-Project</a:t>
            </a:r>
          </a:p>
          <a:p>
            <a:endParaRPr lang="en-US" sz="488"/>
          </a:p>
          <a:p>
            <a:r>
              <a:rPr lang="en-US" sz="900">
                <a:solidFill>
                  <a:schemeClr val="bg1">
                    <a:lumMod val="50000"/>
                  </a:schemeClr>
                </a:solidFill>
              </a:rPr>
              <a:t>Execute task in subproject</a:t>
            </a:r>
          </a:p>
          <a:p>
            <a:r>
              <a:rPr lang="en-US" sz="900" b="1"/>
              <a:t>./gradlew :&lt;subproject&gt;:&lt;task&gt;</a:t>
            </a:r>
          </a:p>
          <a:p>
            <a:endParaRPr lang="en-US" sz="650"/>
          </a:p>
        </p:txBody>
      </p:sp>
      <p:sp>
        <p:nvSpPr>
          <p:cNvPr id="53" name="Footer Placeholder 52">
            <a:extLst>
              <a:ext uri="{FF2B5EF4-FFF2-40B4-BE49-F238E27FC236}">
                <a16:creationId xmlns:a16="http://schemas.microsoft.com/office/drawing/2014/main" id="{07D1A37A-286B-57F5-9E5E-6F9B35D8FCCE}"/>
              </a:ext>
            </a:extLst>
          </p:cNvPr>
          <p:cNvSpPr>
            <a:spLocks noGrp="1"/>
          </p:cNvSpPr>
          <p:nvPr>
            <p:ph type="ftr" sz="quarter" idx="11"/>
          </p:nvPr>
        </p:nvSpPr>
        <p:spPr/>
        <p:txBody>
          <a:bodyPr/>
          <a:lstStyle/>
          <a:p>
            <a:r>
              <a:rPr lang="pt-BR"/>
              <a:t>© MicroEJ Corp. 2024</a:t>
            </a:r>
            <a:endParaRPr lang="en-US" dirty="0"/>
          </a:p>
        </p:txBody>
      </p:sp>
      <p:sp>
        <p:nvSpPr>
          <p:cNvPr id="54" name="Rectangle 53">
            <a:extLst>
              <a:ext uri="{FF2B5EF4-FFF2-40B4-BE49-F238E27FC236}">
                <a16:creationId xmlns:a16="http://schemas.microsoft.com/office/drawing/2014/main" id="{FF6CFBB6-3A33-0895-D33A-D9177E38EB7C}"/>
              </a:ext>
            </a:extLst>
          </p:cNvPr>
          <p:cNvSpPr/>
          <p:nvPr/>
        </p:nvSpPr>
        <p:spPr>
          <a:xfrm>
            <a:off x="9340987" y="5886274"/>
            <a:ext cx="175520" cy="117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Tree>
    <p:extLst>
      <p:ext uri="{BB962C8B-B14F-4D97-AF65-F5344CB8AC3E}">
        <p14:creationId xmlns:p14="http://schemas.microsoft.com/office/powerpoint/2010/main" val="1004533766"/>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Template_Microej</Template>
  <TotalTime>5600</TotalTime>
  <Words>528</Words>
  <Application>Microsoft Office PowerPoint</Application>
  <PresentationFormat>A4 Paper (210x297 mm)</PresentationFormat>
  <Paragraphs>98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MICROEJ SDK 6 GRADLE Cheat Sheet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Thomas Delhoménie</cp:lastModifiedBy>
  <cp:revision>242</cp:revision>
  <cp:lastPrinted>2019-09-26T12:34:57Z</cp:lastPrinted>
  <dcterms:created xsi:type="dcterms:W3CDTF">2020-05-04T07:04:56Z</dcterms:created>
  <dcterms:modified xsi:type="dcterms:W3CDTF">2024-11-22T13:28:48Z</dcterms:modified>
  <cp:category/>
</cp:coreProperties>
</file>