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80" r:id="rId2"/>
    <p:sldId id="283" r:id="rId3"/>
    <p:sldId id="278" r:id="rId4"/>
    <p:sldId id="282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30" autoAdjust="0"/>
    <p:restoredTop sz="94571" autoAdjust="0"/>
  </p:normalViewPr>
  <p:slideViewPr>
    <p:cSldViewPr>
      <p:cViewPr varScale="1">
        <p:scale>
          <a:sx n="116" d="100"/>
          <a:sy n="116" d="100"/>
        </p:scale>
        <p:origin x="7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436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A78A5-0A8C-BB4A-989B-613D7251D3B1}" type="datetime6">
              <a:rPr lang="fr-FR" smtClean="0">
                <a:latin typeface="Calibri Regular" charset="0"/>
              </a:rPr>
              <a:t>avril 22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79958FA1-9FE8-F149-AB4B-7DC9950B39E9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316" y="4149080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316" y="5373216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747907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8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75"/>
            <a:ext cx="6815667" cy="58531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772816"/>
            <a:ext cx="4011084" cy="43533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09603" y="274640"/>
            <a:ext cx="4011084" cy="13541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AAE0-7A9E-9F46-B84D-C44AC8DB25A2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78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4869170"/>
            <a:ext cx="10972800" cy="92211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2307-04DB-2F4D-BDB0-614E4902BA9E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609601" y="764704"/>
            <a:ext cx="10972800" cy="39490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458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4ADF-D2E2-C44F-9BED-DE909ECFAA4C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609601" y="764704"/>
            <a:ext cx="10972800" cy="4824536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6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 userDrawn="1"/>
        </p:nvSpPr>
        <p:spPr>
          <a:xfrm>
            <a:off x="3597662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866462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/>
              <a:t>THANK YOU </a:t>
            </a:r>
          </a:p>
          <a:p>
            <a:r>
              <a:rPr lang="en-US" sz="2800" dirty="0">
                <a:latin typeface="+mn-lt"/>
              </a:rPr>
              <a:t>FOR YOUR ATTENTION!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18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43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93647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85" y="1505886"/>
            <a:ext cx="5904655" cy="111733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716316" y="3212977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716316" y="4437112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63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744" y="-747463"/>
            <a:ext cx="13393488" cy="9267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81" y="3493240"/>
            <a:ext cx="883909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628" y="4717375"/>
            <a:ext cx="8841637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7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87424" y="2735998"/>
            <a:ext cx="10417157" cy="1386011"/>
          </a:xfrm>
        </p:spPr>
        <p:txBody>
          <a:bodyPr lIns="0" rIns="0" anchor="ctr" anchorCtr="0">
            <a:noAutofit/>
          </a:bodyPr>
          <a:lstStyle>
            <a:lvl1pPr algn="ctr">
              <a:defRPr sz="5400" b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 style</a:t>
            </a:r>
          </a:p>
        </p:txBody>
      </p:sp>
      <p:pic>
        <p:nvPicPr>
          <p:cNvPr id="3" name="Picture 3" descr="C:\Users\cmorineau\Marketing-Private\Marcom\Graphics\Artwork_Corp\Logos\Logo-microej-white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25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57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D163-B769-8340-9BFA-850DE925A786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DD81-934D-2440-96D5-710E55CF1726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340775"/>
            <a:ext cx="5386917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340775"/>
            <a:ext cx="5389033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40787"/>
            <a:ext cx="5386917" cy="432049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/>
              <a:t>Cliquez ET </a:t>
            </a:r>
            <a:r>
              <a:rPr lang="fr-FR" dirty="0" err="1"/>
              <a:t>modifieZ</a:t>
            </a:r>
            <a:r>
              <a:rPr lang="fr-FR" dirty="0"/>
              <a:t> LE TITRE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916838"/>
            <a:ext cx="5386917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84" y="1340787"/>
            <a:ext cx="5389033" cy="43204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/>
              <a:t>Cliquez ET </a:t>
            </a:r>
            <a:r>
              <a:rPr lang="fr-FR" dirty="0" err="1"/>
              <a:t>modifieZ</a:t>
            </a:r>
            <a:r>
              <a:rPr lang="fr-FR" dirty="0"/>
              <a:t> LE TITRE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916838"/>
            <a:ext cx="5389033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60DB-6E52-EB46-96C1-740CFB82B988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0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0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7A4E-A05D-044B-B606-EB8FC4116036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74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7"/>
            <a:ext cx="109728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44626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51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0112" y="6344625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51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8" r:id="rId3"/>
    <p:sldLayoutId id="2147483679" r:id="rId4"/>
    <p:sldLayoutId id="214748366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6" r:id="rId11"/>
    <p:sldLayoutId id="2147483677" r:id="rId12"/>
    <p:sldLayoutId id="2147483680" r:id="rId13"/>
    <p:sldLayoutId id="2147483681" r:id="rId14"/>
  </p:sldLayoutIdLst>
  <p:hf hdr="0" ft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None/>
        <a:defRPr sz="2400" b="0" i="0" kern="1200">
          <a:solidFill>
            <a:schemeClr val="tx2"/>
          </a:solidFill>
          <a:effectLst/>
          <a:latin typeface="Calibri Regular" charset="0"/>
          <a:ea typeface="Calibri Regular" charset="0"/>
          <a:cs typeface="Calibri Regular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3pPr>
      <a:lvl4pPr marL="1657144" indent="-285717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4pPr>
      <a:lvl5pPr marL="2057143" indent="-228573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png"/><Relationship Id="rId9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10" Type="http://schemas.openxmlformats.org/officeDocument/2006/relationships/image" Target="../media/image14.emf"/><Relationship Id="rId4" Type="http://schemas.openxmlformats.org/officeDocument/2006/relationships/image" Target="../media/image9.png"/><Relationship Id="rId9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>
            <a:extLst>
              <a:ext uri="{FF2B5EF4-FFF2-40B4-BE49-F238E27FC236}">
                <a16:creationId xmlns="" xmlns:a16="http://schemas.microsoft.com/office/drawing/2014/main" id="{68B161DF-0B04-DA43-8872-F08463775AF3}"/>
              </a:ext>
            </a:extLst>
          </p:cNvPr>
          <p:cNvSpPr/>
          <p:nvPr/>
        </p:nvSpPr>
        <p:spPr>
          <a:xfrm>
            <a:off x="7061488" y="2099139"/>
            <a:ext cx="3354992" cy="2295210"/>
          </a:xfrm>
          <a:prstGeom prst="roundRect">
            <a:avLst>
              <a:gd name="adj" fmla="val 5167"/>
            </a:avLst>
          </a:prstGeom>
          <a:solidFill>
            <a:schemeClr val="bg1"/>
          </a:solidFill>
          <a:ln w="12700"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6E5AB0B8-F4F9-BA4C-9369-31091AF1F911}"/>
              </a:ext>
            </a:extLst>
          </p:cNvPr>
          <p:cNvGrpSpPr/>
          <p:nvPr/>
        </p:nvGrpSpPr>
        <p:grpSpPr>
          <a:xfrm>
            <a:off x="7198122" y="2375030"/>
            <a:ext cx="3088402" cy="1907224"/>
            <a:chOff x="7636455" y="1452709"/>
            <a:chExt cx="3088402" cy="2140548"/>
          </a:xfrm>
        </p:grpSpPr>
        <p:sp>
          <p:nvSpPr>
            <p:cNvPr id="50" name="Rounded Rectangle 49">
              <a:extLst>
                <a:ext uri="{FF2B5EF4-FFF2-40B4-BE49-F238E27FC236}">
                  <a16:creationId xmlns="" xmlns:a16="http://schemas.microsoft.com/office/drawing/2014/main" id="{133BFD67-88E8-9540-86B6-8FFA8E76734A}"/>
                </a:ext>
              </a:extLst>
            </p:cNvPr>
            <p:cNvSpPr/>
            <p:nvPr/>
          </p:nvSpPr>
          <p:spPr>
            <a:xfrm>
              <a:off x="7636455" y="2192448"/>
              <a:ext cx="3088402" cy="661070"/>
            </a:xfrm>
            <a:prstGeom prst="roundRect">
              <a:avLst>
                <a:gd name="adj" fmla="val 8907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="" xmlns:a16="http://schemas.microsoft.com/office/drawing/2014/main" id="{0FF18F5A-C793-934C-8AEF-05C54219B54D}"/>
                </a:ext>
              </a:extLst>
            </p:cNvPr>
            <p:cNvSpPr/>
            <p:nvPr/>
          </p:nvSpPr>
          <p:spPr>
            <a:xfrm>
              <a:off x="7636455" y="1452709"/>
              <a:ext cx="3088402" cy="661070"/>
            </a:xfrm>
            <a:prstGeom prst="roundRect">
              <a:avLst>
                <a:gd name="adj" fmla="val 8907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="" xmlns:a16="http://schemas.microsoft.com/office/drawing/2014/main" id="{3FCE6755-151F-1A4C-B97A-DC3A68CDAFCB}"/>
                </a:ext>
              </a:extLst>
            </p:cNvPr>
            <p:cNvSpPr/>
            <p:nvPr/>
          </p:nvSpPr>
          <p:spPr>
            <a:xfrm>
              <a:off x="7636455" y="2932187"/>
              <a:ext cx="3088402" cy="661070"/>
            </a:xfrm>
            <a:prstGeom prst="roundRect">
              <a:avLst>
                <a:gd name="adj" fmla="val 8907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51" name="Rounded Rectangle 50">
            <a:extLst>
              <a:ext uri="{FF2B5EF4-FFF2-40B4-BE49-F238E27FC236}">
                <a16:creationId xmlns="" xmlns:a16="http://schemas.microsoft.com/office/drawing/2014/main" id="{F6B18FC4-0EC2-D842-9F91-793486EBD6C6}"/>
              </a:ext>
            </a:extLst>
          </p:cNvPr>
          <p:cNvSpPr/>
          <p:nvPr/>
        </p:nvSpPr>
        <p:spPr>
          <a:xfrm>
            <a:off x="1001065" y="2099138"/>
            <a:ext cx="3433965" cy="2202105"/>
          </a:xfrm>
          <a:prstGeom prst="roundRect">
            <a:avLst>
              <a:gd name="adj" fmla="val 5167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1039540" y="3004001"/>
            <a:ext cx="3352551" cy="1259034"/>
          </a:xfrm>
          <a:prstGeom prst="roundRect">
            <a:avLst>
              <a:gd name="adj" fmla="val 9197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563401" y="3004002"/>
            <a:ext cx="2250756" cy="1278252"/>
          </a:xfrm>
          <a:prstGeom prst="roundRect">
            <a:avLst>
              <a:gd name="adj" fmla="val 10476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Source Sans Pro" charset="0"/>
              </a:rPr>
              <a:t>   Architecture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331855" y="2465270"/>
            <a:ext cx="1931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Central Repository</a:t>
            </a:r>
          </a:p>
          <a:p>
            <a:r>
              <a:rPr lang="en-US" sz="1000" i="1" dirty="0" smtClean="0">
                <a:latin typeface="Source Sans Pro" panose="020B0503030403020204" pitchFamily="34" charset="0"/>
              </a:rPr>
              <a:t>Modules </a:t>
            </a:r>
            <a:r>
              <a:rPr lang="en-US" sz="1000" i="1" dirty="0">
                <a:latin typeface="Source Sans Pro" panose="020B0503030403020204" pitchFamily="34" charset="0"/>
              </a:rPr>
              <a:t>with </a:t>
            </a:r>
            <a:r>
              <a:rPr lang="en-US" sz="1000" i="1" dirty="0">
                <a:solidFill>
                  <a:schemeClr val="accent1"/>
                </a:solidFill>
                <a:latin typeface="Source Sans Pro" panose="020B0503030403020204" pitchFamily="34" charset="0"/>
              </a:rPr>
              <a:t>SDK EULA </a:t>
            </a:r>
            <a:r>
              <a:rPr lang="en-US" sz="1000" i="1" dirty="0">
                <a:latin typeface="Source Sans Pro" panose="020B0503030403020204" pitchFamily="34" charset="0"/>
              </a:rPr>
              <a:t>License</a:t>
            </a:r>
          </a:p>
          <a:p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229691" y="3170906"/>
            <a:ext cx="1989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SDK Version </a:t>
            </a:r>
            <a:r>
              <a:rPr lang="en-US" sz="1400" b="1" dirty="0">
                <a:latin typeface="Consolas" panose="020B0609020204030204" pitchFamily="49" charset="0"/>
                <a:ea typeface="Source Sans Pro" charset="0"/>
                <a:cs typeface="Source Sans Pro" charset="0"/>
              </a:rPr>
              <a:t>5.m.p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1229691" y="3595536"/>
            <a:ext cx="2982729" cy="488331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ounded Rectangle 117"/>
          <p:cNvSpPr/>
          <p:nvPr/>
        </p:nvSpPr>
        <p:spPr>
          <a:xfrm>
            <a:off x="900052" y="2828650"/>
            <a:ext cx="6029249" cy="1565698"/>
          </a:xfrm>
          <a:prstGeom prst="roundRect">
            <a:avLst>
              <a:gd name="adj" fmla="val 6443"/>
            </a:avLst>
          </a:prstGeom>
          <a:noFill/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" name="Picture 101">
            <a:extLst>
              <a:ext uri="{FF2B5EF4-FFF2-40B4-BE49-F238E27FC236}">
                <a16:creationId xmlns="" xmlns:a16="http://schemas.microsoft.com/office/drawing/2014/main" id="{6E47523C-39E3-414E-8E44-2AF044AA7D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921" y="3413569"/>
            <a:ext cx="455462" cy="45911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12F00518-C1C0-8D40-A208-E7A5D1093A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229" y="2402527"/>
            <a:ext cx="551138" cy="563813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7331855" y="3198562"/>
            <a:ext cx="190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Developer Repository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C4F5EE46-2BC5-DF40-93A6-0894A861A0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229" y="3034859"/>
            <a:ext cx="580342" cy="59369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6D7B7A7-B133-1345-B9B7-0C004F631433}"/>
              </a:ext>
            </a:extLst>
          </p:cNvPr>
          <p:cNvSpPr txBox="1"/>
          <p:nvPr/>
        </p:nvSpPr>
        <p:spPr>
          <a:xfrm>
            <a:off x="1229691" y="2427768"/>
            <a:ext cx="2260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b="1" dirty="0"/>
              <a:t>SDK Distribution </a:t>
            </a:r>
            <a:r>
              <a:rPr lang="en-US" b="1" dirty="0">
                <a:latin typeface="Consolas" panose="020B0609020204030204" pitchFamily="49" charset="0"/>
              </a:rPr>
              <a:t>YY.MM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="" xmlns:a16="http://schemas.microsoft.com/office/drawing/2014/main" id="{5E811C60-78CC-5B43-9764-9713335B93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595" y="2427768"/>
            <a:ext cx="775336" cy="333888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B2FE977E-CFE6-5841-8CE3-8D2664BD1B99}"/>
              </a:ext>
            </a:extLst>
          </p:cNvPr>
          <p:cNvSpPr/>
          <p:nvPr/>
        </p:nvSpPr>
        <p:spPr>
          <a:xfrm>
            <a:off x="4692269" y="2472370"/>
            <a:ext cx="208474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MICROEJ SDK EULA </a:t>
            </a:r>
            <a:br>
              <a:rPr lang="en-US" sz="1400" b="1" dirty="0">
                <a:solidFill>
                  <a:schemeClr val="accent1"/>
                </a:solidFill>
                <a:latin typeface="Source Sans Pro" panose="020B0503030403020204" pitchFamily="34" charset="0"/>
              </a:rPr>
            </a:br>
            <a:r>
              <a:rPr lang="en-US" sz="14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(</a:t>
            </a:r>
            <a:r>
              <a:rPr lang="en-US" sz="11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End User License Agreement)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="" xmlns:a16="http://schemas.microsoft.com/office/drawing/2014/main" id="{500A1F69-90C8-614E-A109-B2AB4C011D21}"/>
              </a:ext>
            </a:extLst>
          </p:cNvPr>
          <p:cNvSpPr/>
          <p:nvPr/>
        </p:nvSpPr>
        <p:spPr>
          <a:xfrm>
            <a:off x="1323177" y="1836118"/>
            <a:ext cx="2723484" cy="4985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50E82368-37D9-DF47-81F6-6FDDE08837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916832"/>
            <a:ext cx="2344649" cy="35638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="" xmlns:a16="http://schemas.microsoft.com/office/drawing/2014/main" id="{5F434DB9-6B3D-CA47-B322-F3CC3A3989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96" y="3068307"/>
            <a:ext cx="622380" cy="55703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="" xmlns:a16="http://schemas.microsoft.com/office/drawing/2014/main" id="{159EF0D3-DB25-9A4F-89AC-5C47D43EFDE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21" y="3659465"/>
            <a:ext cx="401766" cy="40176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51A558D5-DF53-A24D-9D28-08195F9DCDFF}"/>
              </a:ext>
            </a:extLst>
          </p:cNvPr>
          <p:cNvSpPr txBox="1"/>
          <p:nvPr/>
        </p:nvSpPr>
        <p:spPr>
          <a:xfrm>
            <a:off x="1323176" y="3697723"/>
            <a:ext cx="1983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</a:rPr>
              <a:t>Module Manager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E7F91F9-9726-764E-B1C6-BA00CBB7BED9}"/>
              </a:ext>
            </a:extLst>
          </p:cNvPr>
          <p:cNvSpPr txBox="1"/>
          <p:nvPr/>
        </p:nvSpPr>
        <p:spPr>
          <a:xfrm>
            <a:off x="7331855" y="3839935"/>
            <a:ext cx="178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GitHub Repository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="" xmlns:a16="http://schemas.microsoft.com/office/drawing/2014/main" id="{F347593E-66C3-BD45-84FB-8FFEA19E6EE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554" y="3742262"/>
            <a:ext cx="480575" cy="480575"/>
          </a:xfrm>
          <a:prstGeom prst="rect">
            <a:avLst/>
          </a:prstGeom>
        </p:spPr>
      </p:pic>
      <p:sp>
        <p:nvSpPr>
          <p:cNvPr id="33" name="Rounded Rectangle 32">
            <a:extLst>
              <a:ext uri="{FF2B5EF4-FFF2-40B4-BE49-F238E27FC236}">
                <a16:creationId xmlns="" xmlns:a16="http://schemas.microsoft.com/office/drawing/2014/main" id="{ABAC10A3-2F9D-8845-95D6-EA98A639CD92}"/>
              </a:ext>
            </a:extLst>
          </p:cNvPr>
          <p:cNvSpPr/>
          <p:nvPr/>
        </p:nvSpPr>
        <p:spPr>
          <a:xfrm>
            <a:off x="7575324" y="1850335"/>
            <a:ext cx="2280751" cy="4985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7C95280-1B8D-1941-BF7A-21E0CE227DE4}"/>
              </a:ext>
            </a:extLst>
          </p:cNvPr>
          <p:cNvSpPr txBox="1"/>
          <p:nvPr/>
        </p:nvSpPr>
        <p:spPr>
          <a:xfrm>
            <a:off x="8025575" y="1965903"/>
            <a:ext cx="1963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Module Repositories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4EA4C80E-71CE-6F43-AD4A-DABA38A275A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391" y="1922212"/>
            <a:ext cx="370688" cy="35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1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Vrousseau</a:t>
            </a:r>
            <a:r>
              <a:rPr lang="en-US" dirty="0" smtClean="0"/>
              <a:t> v2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10896600" y="6453188"/>
            <a:ext cx="1295400" cy="144462"/>
          </a:xfrm>
        </p:spPr>
        <p:txBody>
          <a:bodyPr/>
          <a:lstStyle/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70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121"/>
          <p:cNvSpPr/>
          <p:nvPr/>
        </p:nvSpPr>
        <p:spPr>
          <a:xfrm>
            <a:off x="922655" y="548681"/>
            <a:ext cx="3185731" cy="1440160"/>
          </a:xfrm>
          <a:prstGeom prst="roundRect">
            <a:avLst>
              <a:gd name="adj" fmla="val 7458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098094" y="2365023"/>
            <a:ext cx="2439630" cy="534063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358749" y="548680"/>
            <a:ext cx="1449238" cy="1440161"/>
          </a:xfrm>
          <a:prstGeom prst="roundRect">
            <a:avLst>
              <a:gd name="adj" fmla="val 11341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115" name="Rounded Rectangle 114"/>
          <p:cNvSpPr/>
          <p:nvPr/>
        </p:nvSpPr>
        <p:spPr>
          <a:xfrm>
            <a:off x="6100947" y="1544227"/>
            <a:ext cx="2435650" cy="679909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6098094" y="708677"/>
            <a:ext cx="2460363" cy="735378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1662314" y="2522063"/>
            <a:ext cx="3301138" cy="530958"/>
          </a:xfrm>
          <a:prstGeom prst="roundRect">
            <a:avLst>
              <a:gd name="adj" fmla="val 14031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167302" y="786535"/>
            <a:ext cx="193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Central Repository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30758" y="2588359"/>
            <a:ext cx="2260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b="1" dirty="0"/>
              <a:t>SDK Distribution </a:t>
            </a:r>
            <a:r>
              <a:rPr lang="en-US" b="1" dirty="0">
                <a:latin typeface="Consolas" panose="020B0609020204030204" pitchFamily="49" charset="0"/>
              </a:rPr>
              <a:t>YY.MM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42836" y="1651836"/>
            <a:ext cx="190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Developer Repository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69127" y="2138120"/>
            <a:ext cx="42175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MICROEJ SDK End User License Agreement (EULA)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093" y="2455524"/>
            <a:ext cx="356260" cy="356260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6123478" y="2479765"/>
            <a:ext cx="178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GitHub Repository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20"/>
          <a:stretch/>
        </p:blipFill>
        <p:spPr>
          <a:xfrm>
            <a:off x="7953415" y="1634284"/>
            <a:ext cx="561322" cy="46129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27"/>
          <a:stretch/>
        </p:blipFill>
        <p:spPr>
          <a:xfrm>
            <a:off x="3312891" y="617964"/>
            <a:ext cx="660462" cy="498467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922654" y="619978"/>
            <a:ext cx="1989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SDK Version </a:t>
            </a:r>
            <a:r>
              <a:rPr lang="en-US" sz="1400" b="1" dirty="0">
                <a:latin typeface="Consolas" panose="020B0609020204030204" pitchFamily="49" charset="0"/>
                <a:ea typeface="Source Sans Pro" charset="0"/>
                <a:cs typeface="Source Sans Pro" charset="0"/>
              </a:rPr>
              <a:t>5.m.p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4407" y="1347470"/>
            <a:ext cx="328204" cy="328204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370766" y="1367897"/>
            <a:ext cx="145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Module Manager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1189031" y="1265710"/>
            <a:ext cx="2652977" cy="579114"/>
          </a:xfrm>
          <a:prstGeom prst="roundRect">
            <a:avLst>
              <a:gd name="adj" fmla="val 15733"/>
            </a:avLst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72176D6D-182A-4BB5-8EA3-0ACC3EEFD1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029" y="2626489"/>
            <a:ext cx="835351" cy="276999"/>
          </a:xfrm>
          <a:prstGeom prst="rect">
            <a:avLst/>
          </a:prstGeom>
        </p:spPr>
      </p:pic>
      <p:sp>
        <p:nvSpPr>
          <p:cNvPr id="118" name="Rounded Rectangle 117"/>
          <p:cNvSpPr/>
          <p:nvPr/>
        </p:nvSpPr>
        <p:spPr>
          <a:xfrm>
            <a:off x="839416" y="476673"/>
            <a:ext cx="5076943" cy="1656184"/>
          </a:xfrm>
          <a:prstGeom prst="roundRect">
            <a:avLst>
              <a:gd name="adj" fmla="val 6443"/>
            </a:avLst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375795" y="615069"/>
            <a:ext cx="154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Architecture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="" xmlns:a16="http://schemas.microsoft.com/office/drawing/2014/main" id="{6E47523C-39E3-414E-8E44-2AF044AA7D0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7" y="1076366"/>
            <a:ext cx="455462" cy="45911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20"/>
          <a:stretch/>
        </p:blipFill>
        <p:spPr>
          <a:xfrm>
            <a:off x="7975275" y="793414"/>
            <a:ext cx="561322" cy="461297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6970214" y="1019210"/>
            <a:ext cx="1005061" cy="261748"/>
          </a:xfrm>
          <a:prstGeom prst="roundRect">
            <a:avLst>
              <a:gd name="adj" fmla="val 6443"/>
            </a:avLst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160663" y="969333"/>
            <a:ext cx="2423178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en-US" i="1" dirty="0"/>
              <a:t>Modules awith SDK EULA License</a:t>
            </a:r>
          </a:p>
        </p:txBody>
      </p:sp>
    </p:spTree>
    <p:extLst>
      <p:ext uri="{BB962C8B-B14F-4D97-AF65-F5344CB8AC3E}">
        <p14:creationId xmlns:p14="http://schemas.microsoft.com/office/powerpoint/2010/main" val="128740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Friviere</a:t>
            </a:r>
            <a:r>
              <a:rPr lang="en-US" dirty="0" smtClean="0"/>
              <a:t> original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10896600" y="6453188"/>
            <a:ext cx="1295400" cy="144462"/>
          </a:xfrm>
        </p:spPr>
        <p:txBody>
          <a:bodyPr/>
          <a:lstStyle/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6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>
            <a:extLst>
              <a:ext uri="{FF2B5EF4-FFF2-40B4-BE49-F238E27FC236}">
                <a16:creationId xmlns="" xmlns:a16="http://schemas.microsoft.com/office/drawing/2014/main" id="{68B161DF-0B04-DA43-8872-F08463775AF3}"/>
              </a:ext>
            </a:extLst>
          </p:cNvPr>
          <p:cNvSpPr/>
          <p:nvPr/>
        </p:nvSpPr>
        <p:spPr>
          <a:xfrm>
            <a:off x="7704473" y="2099139"/>
            <a:ext cx="3354992" cy="2295210"/>
          </a:xfrm>
          <a:prstGeom prst="roundRect">
            <a:avLst>
              <a:gd name="adj" fmla="val 5167"/>
            </a:avLst>
          </a:prstGeom>
          <a:solidFill>
            <a:schemeClr val="bg1"/>
          </a:solidFill>
          <a:ln w="12700"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6E5AB0B8-F4F9-BA4C-9369-31091AF1F911}"/>
              </a:ext>
            </a:extLst>
          </p:cNvPr>
          <p:cNvGrpSpPr/>
          <p:nvPr/>
        </p:nvGrpSpPr>
        <p:grpSpPr>
          <a:xfrm>
            <a:off x="7841107" y="2375030"/>
            <a:ext cx="3088402" cy="1907224"/>
            <a:chOff x="7636455" y="1452709"/>
            <a:chExt cx="3088402" cy="2140548"/>
          </a:xfrm>
        </p:grpSpPr>
        <p:sp>
          <p:nvSpPr>
            <p:cNvPr id="50" name="Rounded Rectangle 49">
              <a:extLst>
                <a:ext uri="{FF2B5EF4-FFF2-40B4-BE49-F238E27FC236}">
                  <a16:creationId xmlns="" xmlns:a16="http://schemas.microsoft.com/office/drawing/2014/main" id="{133BFD67-88E8-9540-86B6-8FFA8E76734A}"/>
                </a:ext>
              </a:extLst>
            </p:cNvPr>
            <p:cNvSpPr/>
            <p:nvPr/>
          </p:nvSpPr>
          <p:spPr>
            <a:xfrm>
              <a:off x="7636455" y="2192448"/>
              <a:ext cx="3088402" cy="661070"/>
            </a:xfrm>
            <a:prstGeom prst="roundRect">
              <a:avLst>
                <a:gd name="adj" fmla="val 8907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="" xmlns:a16="http://schemas.microsoft.com/office/drawing/2014/main" id="{0FF18F5A-C793-934C-8AEF-05C54219B54D}"/>
                </a:ext>
              </a:extLst>
            </p:cNvPr>
            <p:cNvSpPr/>
            <p:nvPr/>
          </p:nvSpPr>
          <p:spPr>
            <a:xfrm>
              <a:off x="7636455" y="1452709"/>
              <a:ext cx="3088402" cy="661070"/>
            </a:xfrm>
            <a:prstGeom prst="roundRect">
              <a:avLst>
                <a:gd name="adj" fmla="val 8907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="" xmlns:a16="http://schemas.microsoft.com/office/drawing/2014/main" id="{3FCE6755-151F-1A4C-B97A-DC3A68CDAFCB}"/>
                </a:ext>
              </a:extLst>
            </p:cNvPr>
            <p:cNvSpPr/>
            <p:nvPr/>
          </p:nvSpPr>
          <p:spPr>
            <a:xfrm>
              <a:off x="7636455" y="2932187"/>
              <a:ext cx="3088402" cy="661070"/>
            </a:xfrm>
            <a:prstGeom prst="roundRect">
              <a:avLst>
                <a:gd name="adj" fmla="val 8907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51" name="Rounded Rectangle 50">
            <a:extLst>
              <a:ext uri="{FF2B5EF4-FFF2-40B4-BE49-F238E27FC236}">
                <a16:creationId xmlns="" xmlns:a16="http://schemas.microsoft.com/office/drawing/2014/main" id="{F6B18FC4-0EC2-D842-9F91-793486EBD6C6}"/>
              </a:ext>
            </a:extLst>
          </p:cNvPr>
          <p:cNvSpPr/>
          <p:nvPr/>
        </p:nvSpPr>
        <p:spPr>
          <a:xfrm>
            <a:off x="1001065" y="2099138"/>
            <a:ext cx="3433965" cy="2424200"/>
          </a:xfrm>
          <a:prstGeom prst="roundRect">
            <a:avLst>
              <a:gd name="adj" fmla="val 5167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1039540" y="2623954"/>
            <a:ext cx="3352551" cy="1259034"/>
          </a:xfrm>
          <a:prstGeom prst="roundRect">
            <a:avLst>
              <a:gd name="adj" fmla="val 9197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563401" y="2623955"/>
            <a:ext cx="2250756" cy="1278252"/>
          </a:xfrm>
          <a:prstGeom prst="roundRect">
            <a:avLst>
              <a:gd name="adj" fmla="val 10476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Source Sans Pro" charset="0"/>
              </a:rPr>
              <a:t>   Architecture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974840" y="2465270"/>
            <a:ext cx="1931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Central Repository</a:t>
            </a:r>
          </a:p>
          <a:p>
            <a:r>
              <a:rPr lang="en-US" sz="1000" i="1" dirty="0">
                <a:latin typeface="Source Sans Pro" panose="020B0503030403020204" pitchFamily="34" charset="0"/>
              </a:rPr>
              <a:t>Module with </a:t>
            </a:r>
            <a:r>
              <a:rPr lang="en-US" sz="1000" i="1" dirty="0">
                <a:solidFill>
                  <a:schemeClr val="accent1"/>
                </a:solidFill>
                <a:latin typeface="Source Sans Pro" panose="020B0503030403020204" pitchFamily="34" charset="0"/>
              </a:rPr>
              <a:t>SDK EULA </a:t>
            </a:r>
            <a:r>
              <a:rPr lang="en-US" sz="1000" i="1" dirty="0">
                <a:latin typeface="Source Sans Pro" panose="020B0503030403020204" pitchFamily="34" charset="0"/>
              </a:rPr>
              <a:t>License</a:t>
            </a:r>
          </a:p>
          <a:p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229691" y="2790859"/>
            <a:ext cx="1989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SDK Version </a:t>
            </a:r>
            <a:r>
              <a:rPr lang="en-US" sz="1400" b="1" dirty="0">
                <a:latin typeface="Consolas" panose="020B0609020204030204" pitchFamily="49" charset="0"/>
                <a:ea typeface="Source Sans Pro" charset="0"/>
                <a:cs typeface="Source Sans Pro" charset="0"/>
              </a:rPr>
              <a:t>5.m.p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1229691" y="3215489"/>
            <a:ext cx="2982729" cy="488331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ounded Rectangle 117"/>
          <p:cNvSpPr/>
          <p:nvPr/>
        </p:nvSpPr>
        <p:spPr>
          <a:xfrm>
            <a:off x="900052" y="2448603"/>
            <a:ext cx="6029249" cy="1565698"/>
          </a:xfrm>
          <a:prstGeom prst="roundRect">
            <a:avLst>
              <a:gd name="adj" fmla="val 6443"/>
            </a:avLst>
          </a:prstGeom>
          <a:noFill/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" name="Picture 101">
            <a:extLst>
              <a:ext uri="{FF2B5EF4-FFF2-40B4-BE49-F238E27FC236}">
                <a16:creationId xmlns="" xmlns:a16="http://schemas.microsoft.com/office/drawing/2014/main" id="{6E47523C-39E3-414E-8E44-2AF044AA7D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921" y="3033522"/>
            <a:ext cx="455462" cy="45911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12F00518-C1C0-8D40-A208-E7A5D1093A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214" y="2402527"/>
            <a:ext cx="551138" cy="563813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7974840" y="3198562"/>
            <a:ext cx="190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Developer Repository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C4F5EE46-2BC5-DF40-93A6-0894A861A0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214" y="3034859"/>
            <a:ext cx="580342" cy="59369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46D7B7A7-B133-1345-B9B7-0C004F631433}"/>
              </a:ext>
            </a:extLst>
          </p:cNvPr>
          <p:cNvSpPr txBox="1"/>
          <p:nvPr/>
        </p:nvSpPr>
        <p:spPr>
          <a:xfrm>
            <a:off x="1229691" y="4103973"/>
            <a:ext cx="2260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b="1" dirty="0"/>
              <a:t>SDK Distribution </a:t>
            </a:r>
            <a:r>
              <a:rPr lang="en-US" b="1" dirty="0">
                <a:latin typeface="Consolas" panose="020B0609020204030204" pitchFamily="49" charset="0"/>
              </a:rPr>
              <a:t>YY.MM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="" xmlns:a16="http://schemas.microsoft.com/office/drawing/2014/main" id="{5E811C60-78CC-5B43-9764-9713335B93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595" y="4103973"/>
            <a:ext cx="775336" cy="333888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B2FE977E-CFE6-5841-8CE3-8D2664BD1B99}"/>
              </a:ext>
            </a:extLst>
          </p:cNvPr>
          <p:cNvSpPr/>
          <p:nvPr/>
        </p:nvSpPr>
        <p:spPr>
          <a:xfrm>
            <a:off x="4692269" y="2092323"/>
            <a:ext cx="208474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MICROEJ SDK EULA </a:t>
            </a:r>
            <a:br>
              <a:rPr lang="en-US" sz="1400" b="1" dirty="0">
                <a:solidFill>
                  <a:schemeClr val="accent1"/>
                </a:solidFill>
                <a:latin typeface="Source Sans Pro" panose="020B0503030403020204" pitchFamily="34" charset="0"/>
              </a:rPr>
            </a:br>
            <a:r>
              <a:rPr lang="en-US" sz="14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(</a:t>
            </a:r>
            <a:r>
              <a:rPr lang="en-US" sz="11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End User License Agreement)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="" xmlns:a16="http://schemas.microsoft.com/office/drawing/2014/main" id="{500A1F69-90C8-614E-A109-B2AB4C011D21}"/>
              </a:ext>
            </a:extLst>
          </p:cNvPr>
          <p:cNvSpPr/>
          <p:nvPr/>
        </p:nvSpPr>
        <p:spPr>
          <a:xfrm>
            <a:off x="1323177" y="1836118"/>
            <a:ext cx="2723484" cy="4985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50E82368-37D9-DF47-81F6-6FDDE08837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916832"/>
            <a:ext cx="2344649" cy="35638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="" xmlns:a16="http://schemas.microsoft.com/office/drawing/2014/main" id="{5F434DB9-6B3D-CA47-B322-F3CC3A3989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96" y="2688260"/>
            <a:ext cx="622380" cy="557030"/>
          </a:xfrm>
          <a:prstGeom prst="rect">
            <a:avLst/>
          </a:prstGeom>
        </p:spPr>
      </p:pic>
      <p:sp>
        <p:nvSpPr>
          <p:cNvPr id="90" name="Rounded Rectangle 89">
            <a:extLst>
              <a:ext uri="{FF2B5EF4-FFF2-40B4-BE49-F238E27FC236}">
                <a16:creationId xmlns="" xmlns:a16="http://schemas.microsoft.com/office/drawing/2014/main" id="{ABAC10A3-2F9D-8845-95D6-EA98A639CD92}"/>
              </a:ext>
            </a:extLst>
          </p:cNvPr>
          <p:cNvSpPr/>
          <p:nvPr/>
        </p:nvSpPr>
        <p:spPr>
          <a:xfrm>
            <a:off x="8515315" y="1836118"/>
            <a:ext cx="1860908" cy="4985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="" xmlns:a16="http://schemas.microsoft.com/office/drawing/2014/main" id="{9BABB850-6D7E-AA47-9E69-1BA74731B17C}"/>
              </a:ext>
            </a:extLst>
          </p:cNvPr>
          <p:cNvGrpSpPr/>
          <p:nvPr/>
        </p:nvGrpSpPr>
        <p:grpSpPr>
          <a:xfrm>
            <a:off x="8584381" y="1907995"/>
            <a:ext cx="1397207" cy="351468"/>
            <a:chOff x="7732833" y="483174"/>
            <a:chExt cx="1397207" cy="351468"/>
          </a:xfrm>
        </p:grpSpPr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67C95280-1B8D-1941-BF7A-21E0CE227DE4}"/>
                </a:ext>
              </a:extLst>
            </p:cNvPr>
            <p:cNvSpPr txBox="1"/>
            <p:nvPr/>
          </p:nvSpPr>
          <p:spPr>
            <a:xfrm>
              <a:off x="8114017" y="526865"/>
              <a:ext cx="1016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Source Sans Pro" charset="0"/>
                  <a:ea typeface="Source Sans Pro" charset="0"/>
                  <a:cs typeface="Source Sans Pro" charset="0"/>
                </a:rPr>
                <a:t>NETWORK</a:t>
              </a:r>
            </a:p>
          </p:txBody>
        </p:sp>
        <p:pic>
          <p:nvPicPr>
            <p:cNvPr id="93" name="Picture 92">
              <a:extLst>
                <a:ext uri="{FF2B5EF4-FFF2-40B4-BE49-F238E27FC236}">
                  <a16:creationId xmlns="" xmlns:a16="http://schemas.microsoft.com/office/drawing/2014/main" id="{4EA4C80E-71CE-6F43-AD4A-DABA38A27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33" y="483174"/>
              <a:ext cx="370688" cy="351467"/>
            </a:xfrm>
            <a:prstGeom prst="rect">
              <a:avLst/>
            </a:prstGeom>
          </p:spPr>
        </p:pic>
      </p:grpSp>
      <p:pic>
        <p:nvPicPr>
          <p:cNvPr id="96" name="Picture 95">
            <a:extLst>
              <a:ext uri="{FF2B5EF4-FFF2-40B4-BE49-F238E27FC236}">
                <a16:creationId xmlns="" xmlns:a16="http://schemas.microsoft.com/office/drawing/2014/main" id="{159EF0D3-DB25-9A4F-89AC-5C47D43EFDE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21" y="3279418"/>
            <a:ext cx="401766" cy="40176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51A558D5-DF53-A24D-9D28-08195F9DCDFF}"/>
              </a:ext>
            </a:extLst>
          </p:cNvPr>
          <p:cNvSpPr txBox="1"/>
          <p:nvPr/>
        </p:nvSpPr>
        <p:spPr>
          <a:xfrm>
            <a:off x="1323176" y="3317676"/>
            <a:ext cx="1983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</a:rPr>
              <a:t>Module Manager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E7F91F9-9726-764E-B1C6-BA00CBB7BED9}"/>
              </a:ext>
            </a:extLst>
          </p:cNvPr>
          <p:cNvSpPr txBox="1"/>
          <p:nvPr/>
        </p:nvSpPr>
        <p:spPr>
          <a:xfrm>
            <a:off x="7974840" y="3839935"/>
            <a:ext cx="178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GitHub Repository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="" xmlns:a16="http://schemas.microsoft.com/office/drawing/2014/main" id="{F347593E-66C3-BD45-84FB-8FFEA19E6EE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539" y="3742262"/>
            <a:ext cx="480575" cy="48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92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EJ - 16:9" id="{46EDB368-F6F0-E44D-8643-7AC3A0E4A084}" vid="{08FCCF21-A5C0-944A-A56A-BB7F166095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MicroEJ - 16:9</Template>
  <TotalTime>2238</TotalTime>
  <Words>94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Calibri Regular</vt:lpstr>
      <vt:lpstr>Consolas</vt:lpstr>
      <vt:lpstr>Source Sans Pro</vt:lpstr>
      <vt:lpstr>Template-MicroEJ</vt:lpstr>
      <vt:lpstr>PowerPoint Presentation</vt:lpstr>
      <vt:lpstr>Vrousseau v2</vt:lpstr>
      <vt:lpstr>PowerPoint Presentation</vt:lpstr>
      <vt:lpstr>Friviere original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Resources</dc:title>
  <dc:creator>Gaël Caratelli</dc:creator>
  <cp:lastModifiedBy>Frédéric RIVIERE</cp:lastModifiedBy>
  <cp:revision>126</cp:revision>
  <dcterms:created xsi:type="dcterms:W3CDTF">2017-01-10T13:21:08Z</dcterms:created>
  <dcterms:modified xsi:type="dcterms:W3CDTF">2022-04-20T14:59:15Z</dcterms:modified>
</cp:coreProperties>
</file>