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E3D0-5767-407F-872C-2BAB208E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0D0C4-6FFE-40AB-AE8E-74B8A9323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27FE-F48A-41D9-AF18-CEC519A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74C1E-7A1F-44C5-9BE3-8AACC708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5769-2CFE-4279-8005-3A358A0C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B8E1-AB84-4A19-99A8-8FFDBBA4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EE673-0442-44CD-AD99-883EA8042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62BC-979E-414F-ACA2-719E3126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8AE1-E942-4187-A24B-744428AD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73CE-9206-4A7C-899B-1B52C566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AB1A3-8764-420F-AD44-A386ECB4F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10454-AC41-4FDA-8919-231447E90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499D-E247-4929-9A1C-407F23EA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01FA-FBBE-4A21-A2AC-EBEAABA0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E12E-2AF2-48E0-B454-6D04AFB3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28FB-8487-4D52-88BB-8F326D50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C55-2213-4A0A-8D34-6DC18B74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91A5-54C2-41A6-AD1F-295D574E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26EFA-E991-43E7-9C78-B4BB6ECE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36FE9-589F-4A0F-AAE5-46A53382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6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631A-428C-4235-B3B3-5CF07557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4FE9A-A32C-4B26-BC26-8394C7C01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C7A1A-32CE-43D4-A34D-7D167EBE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2EE10-D047-4BD9-A3F6-DD5EBA20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72E2-5F2D-4C3C-A573-D36B3498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242F-90DA-4932-9B60-1E44AEF4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95E5-B64D-46CE-ACF2-6A351D5FB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AA6EB-4BED-4357-983D-EA104F4B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5FC22-7C76-457B-B4AA-215CA835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D7C2F-FD59-46E5-85F6-10CBA1C0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3FFE0-2B60-4C11-A32E-1FCF8493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C062-392B-449C-B8CE-B5DE3D88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D22DE-6688-42E5-983F-AB537BC1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71AF3-41EE-4F51-8C21-BC7D3E327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194B6-F36E-4B56-AE2D-FC9E3BE79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EC941-0411-4396-BA23-9E4B19E14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28EBB-506B-4F31-886B-80D8B3A5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AF1B1-CDB9-4627-9337-59449F01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C9E1E-6E34-454C-9223-EA62E44F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F72A-1F12-41E4-95DD-89CB88B4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30E12-6076-49CB-9E6E-C5C642FE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3BE8-E2C4-4578-AD28-62A82C5C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EB3D3-86DA-4F31-BDBB-695ABC94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069B2-016A-4E27-86F1-362553CB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90A9-3720-4BB0-A934-298DAE23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794EF-DBBD-482B-A780-21502550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C981-BC2A-4566-BA54-B1FACDCA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CEED-D1F1-4801-84AD-CB77A51A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6CE86-C87A-4620-91E1-94FBE4804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81CCF-6073-4981-805E-B970CA8E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F0BBE-5758-4FEB-B74D-E83097EF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899B-B015-4679-B980-75A6FE60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2EBA-5FFF-4E97-9A88-E605A652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EE40D-DDC8-4194-95AE-3F8428D2A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49CA5-9F13-48B1-AD08-99DB2DE2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63D3E-C535-4B90-814D-7796480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472C7-A0B9-48B6-AECC-45F7EF14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83EB5-6CC3-45AD-A266-794B610E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7EE6F-80F7-498F-8FC8-76608786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F1D2-23C3-432E-BF86-FE9C26EB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C486-1BCB-4B13-9054-B2C57F6EE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657A-D284-404D-960B-6B1864A84D1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AE3E-84DF-43F6-902B-A5E732AF2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D16B-435A-46BA-B9D4-735DD698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0">
            <a:extLst>
              <a:ext uri="{FF2B5EF4-FFF2-40B4-BE49-F238E27FC236}">
                <a16:creationId xmlns:a16="http://schemas.microsoft.com/office/drawing/2014/main" id="{237A6621-EDB6-4188-8573-7B8B8746FFD7}"/>
              </a:ext>
            </a:extLst>
          </p:cNvPr>
          <p:cNvSpPr/>
          <p:nvPr/>
        </p:nvSpPr>
        <p:spPr>
          <a:xfrm>
            <a:off x="479375" y="764729"/>
            <a:ext cx="8563025" cy="4269089"/>
          </a:xfrm>
          <a:prstGeom prst="roundRect">
            <a:avLst>
              <a:gd name="adj" fmla="val 1573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60">
            <a:extLst>
              <a:ext uri="{FF2B5EF4-FFF2-40B4-BE49-F238E27FC236}">
                <a16:creationId xmlns:a16="http://schemas.microsoft.com/office/drawing/2014/main" id="{0A94FFDB-CB7C-47BF-BF89-32A40300ACBF}"/>
              </a:ext>
            </a:extLst>
          </p:cNvPr>
          <p:cNvSpPr/>
          <p:nvPr/>
        </p:nvSpPr>
        <p:spPr>
          <a:xfrm>
            <a:off x="1293088" y="917526"/>
            <a:ext cx="3343564" cy="3950038"/>
          </a:xfrm>
          <a:prstGeom prst="roundRect">
            <a:avLst>
              <a:gd name="adj" fmla="val 15733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7C0F5-0297-4195-9258-4EFC2D571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69" b="2041"/>
          <a:stretch/>
        </p:blipFill>
        <p:spPr>
          <a:xfrm>
            <a:off x="1920112" y="1108377"/>
            <a:ext cx="2077911" cy="30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DE3DA-C1FA-49CF-890F-DF5AEF9DE1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r="18934"/>
          <a:stretch/>
        </p:blipFill>
        <p:spPr>
          <a:xfrm>
            <a:off x="2235376" y="1504478"/>
            <a:ext cx="1382674" cy="1835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3D91B-1E16-4730-B30E-222FDE2DA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2619841" y="1962892"/>
            <a:ext cx="992686" cy="541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76D6D-182A-4BB5-8EA3-0ACC3EEFD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71" y="4493112"/>
            <a:ext cx="795884" cy="263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C1CCF-31EE-4DC1-ABBF-BD10F1CF41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32"/>
            <a:ext cx="1242798" cy="1242794"/>
          </a:xfrm>
          <a:prstGeom prst="rect">
            <a:avLst/>
          </a:prstGeom>
        </p:spPr>
      </p:pic>
      <p:sp>
        <p:nvSpPr>
          <p:cNvPr id="9" name="Rounded Rectangle 60">
            <a:extLst>
              <a:ext uri="{FF2B5EF4-FFF2-40B4-BE49-F238E27FC236}">
                <a16:creationId xmlns:a16="http://schemas.microsoft.com/office/drawing/2014/main" id="{9D98ABA5-044C-47F8-87D4-73CC3305FC69}"/>
              </a:ext>
            </a:extLst>
          </p:cNvPr>
          <p:cNvSpPr/>
          <p:nvPr/>
        </p:nvSpPr>
        <p:spPr>
          <a:xfrm>
            <a:off x="3021297" y="3429602"/>
            <a:ext cx="1436254" cy="414625"/>
          </a:xfrm>
          <a:prstGeom prst="roundRect">
            <a:avLst>
              <a:gd name="adj" fmla="val 1573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Heap Analyzer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ounded Rectangle 60">
            <a:extLst>
              <a:ext uri="{FF2B5EF4-FFF2-40B4-BE49-F238E27FC236}">
                <a16:creationId xmlns:a16="http://schemas.microsoft.com/office/drawing/2014/main" id="{7F4C303A-9818-44D2-806E-A66001E713EA}"/>
              </a:ext>
            </a:extLst>
          </p:cNvPr>
          <p:cNvSpPr/>
          <p:nvPr/>
        </p:nvSpPr>
        <p:spPr>
          <a:xfrm>
            <a:off x="1405943" y="3429602"/>
            <a:ext cx="1436254" cy="414625"/>
          </a:xfrm>
          <a:prstGeom prst="roundRect">
            <a:avLst>
              <a:gd name="adj" fmla="val 1573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Memory Map Analyzer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ounded Rectangle 60">
            <a:extLst>
              <a:ext uri="{FF2B5EF4-FFF2-40B4-BE49-F238E27FC236}">
                <a16:creationId xmlns:a16="http://schemas.microsoft.com/office/drawing/2014/main" id="{5EEF5D96-1BA5-48F5-838A-C5673F7E5BAD}"/>
              </a:ext>
            </a:extLst>
          </p:cNvPr>
          <p:cNvSpPr/>
          <p:nvPr/>
        </p:nvSpPr>
        <p:spPr>
          <a:xfrm>
            <a:off x="1405943" y="3961357"/>
            <a:ext cx="1436254" cy="414625"/>
          </a:xfrm>
          <a:prstGeom prst="roundRect">
            <a:avLst>
              <a:gd name="adj" fmla="val 1573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Font Designer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ounded Rectangle 60">
            <a:extLst>
              <a:ext uri="{FF2B5EF4-FFF2-40B4-BE49-F238E27FC236}">
                <a16:creationId xmlns:a16="http://schemas.microsoft.com/office/drawing/2014/main" id="{78227817-7E07-406E-80F6-E9F15C4D68A6}"/>
              </a:ext>
            </a:extLst>
          </p:cNvPr>
          <p:cNvSpPr/>
          <p:nvPr/>
        </p:nvSpPr>
        <p:spPr>
          <a:xfrm>
            <a:off x="3021297" y="3956706"/>
            <a:ext cx="1436254" cy="414625"/>
          </a:xfrm>
          <a:prstGeom prst="roundRect">
            <a:avLst>
              <a:gd name="adj" fmla="val 1573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MMM Integration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ounded Rectangle 60">
            <a:extLst>
              <a:ext uri="{FF2B5EF4-FFF2-40B4-BE49-F238E27FC236}">
                <a16:creationId xmlns:a16="http://schemas.microsoft.com/office/drawing/2014/main" id="{94706539-CC65-4B90-8A3A-062DFD4CD88A}"/>
              </a:ext>
            </a:extLst>
          </p:cNvPr>
          <p:cNvSpPr/>
          <p:nvPr/>
        </p:nvSpPr>
        <p:spPr>
          <a:xfrm>
            <a:off x="4811662" y="900615"/>
            <a:ext cx="3343564" cy="1149857"/>
          </a:xfrm>
          <a:prstGeom prst="roundRect">
            <a:avLst>
              <a:gd name="adj" fmla="val 15733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MicroEJ Module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60">
            <a:extLst>
              <a:ext uri="{FF2B5EF4-FFF2-40B4-BE49-F238E27FC236}">
                <a16:creationId xmlns:a16="http://schemas.microsoft.com/office/drawing/2014/main" id="{FA385B64-515F-42AB-B2F3-FED41DF6DD3B}"/>
              </a:ext>
            </a:extLst>
          </p:cNvPr>
          <p:cNvSpPr/>
          <p:nvPr/>
        </p:nvSpPr>
        <p:spPr>
          <a:xfrm>
            <a:off x="4811662" y="2242711"/>
            <a:ext cx="3343564" cy="1156269"/>
          </a:xfrm>
          <a:prstGeom prst="roundRect">
            <a:avLst>
              <a:gd name="adj" fmla="val 15733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          MMM CLI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60">
            <a:extLst>
              <a:ext uri="{FF2B5EF4-FFF2-40B4-BE49-F238E27FC236}">
                <a16:creationId xmlns:a16="http://schemas.microsoft.com/office/drawing/2014/main" id="{E1DAF35C-DC3E-415D-8C62-FCB417783867}"/>
              </a:ext>
            </a:extLst>
          </p:cNvPr>
          <p:cNvSpPr/>
          <p:nvPr/>
        </p:nvSpPr>
        <p:spPr>
          <a:xfrm>
            <a:off x="4811662" y="3609122"/>
            <a:ext cx="3343564" cy="1234002"/>
          </a:xfrm>
          <a:prstGeom prst="roundRect">
            <a:avLst>
              <a:gd name="adj" fmla="val 15733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           Central Repository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       &amp;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          Forge Repository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33D71-BC67-4FEE-8152-65C0301D29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39" y="2425059"/>
            <a:ext cx="1472272" cy="8833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2C7B29-8676-4741-9A26-F7AC63E40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64" y="3827069"/>
            <a:ext cx="915430" cy="91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3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Delhoménie</dc:creator>
  <cp:lastModifiedBy>Thomas Delhoménie</cp:lastModifiedBy>
  <cp:revision>10</cp:revision>
  <dcterms:created xsi:type="dcterms:W3CDTF">2021-09-29T13:01:43Z</dcterms:created>
  <dcterms:modified xsi:type="dcterms:W3CDTF">2021-09-30T06:37:23Z</dcterms:modified>
</cp:coreProperties>
</file>