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59" r:id="rId4"/>
    <p:sldId id="261" r:id="rId5"/>
    <p:sldId id="265" r:id="rId6"/>
    <p:sldId id="266" r:id="rId7"/>
    <p:sldId id="275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23/07/07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07/07/2023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1205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45892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8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80388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80388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BFB303-AB30-476D-42F6-17F2E928A01A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41B3FB-BBB0-4109-49E8-36631EB3291B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1B2069-8049-BF68-D436-3B37441A3F03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BCF8B9-B34E-1934-7D03-7F0A9892C96A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EA6FD-46A2-E533-456C-D615577AA8D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28FBC8-FC5E-40B9-6D6F-77561E7BBFF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18CD4EC-E3D9-4EB5-3C2A-D354540CF2EB}"/>
              </a:ext>
            </a:extLst>
          </p:cNvPr>
          <p:cNvGrpSpPr/>
          <p:nvPr/>
        </p:nvGrpSpPr>
        <p:grpSpPr>
          <a:xfrm>
            <a:off x="315544" y="5984405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5112249-B5BA-8469-A12E-C07298326F6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F58DBF6-6FE6-F916-B73B-7A53CC98B41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D5DBD-C112-A5F8-37A8-AFEFABE1C546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76AABD-7522-ADFC-2809-1754C22618B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162FF7-4891-7AAB-EF2C-B23C7A23B63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3B70D-C5AF-64E0-130B-05BB01EB7853}"/>
              </a:ext>
            </a:extLst>
          </p:cNvPr>
          <p:cNvGrpSpPr/>
          <p:nvPr/>
        </p:nvGrpSpPr>
        <p:grpSpPr>
          <a:xfrm>
            <a:off x="335184" y="2764570"/>
            <a:ext cx="1809751" cy="276999"/>
            <a:chOff x="1181100" y="4410075"/>
            <a:chExt cx="1809751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6573DC-8C80-63D5-AE6B-0C2BE62FFE0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7C73E-7CED-F7A9-396A-CC055E3D809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EE45A-F8F5-3B7C-A1C4-7E1CEC6E148D}"/>
              </a:ext>
            </a:extLst>
          </p:cNvPr>
          <p:cNvGrpSpPr/>
          <p:nvPr/>
        </p:nvGrpSpPr>
        <p:grpSpPr>
          <a:xfrm>
            <a:off x="335184" y="315200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6BFD2F-A69D-362D-7D95-EA9E3B98730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86C43-7834-959D-DE27-9783810EB7F4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98619" y="1206278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293005E-4521-8726-1C48-8ACF24F69096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8173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>
                <a:solidFill>
                  <a:schemeClr val="bg1"/>
                </a:solidFill>
              </a:rPr>
              <a:t>LLVG_GRADIENT_</a:t>
            </a:r>
          </a:p>
          <a:p>
            <a:pPr algn="ctr"/>
            <a:r>
              <a:rPr lang="en-US" sz="900" dirty="0" err="1">
                <a:solidFill>
                  <a:schemeClr val="bg1"/>
                </a:solidFill>
              </a:rPr>
              <a:t>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LLVG_FONT_PAINTER_freetype_impl.c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3869654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172055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2884055"/>
            <a:ext cx="3093701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196516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25986" y="889478"/>
            <a:ext cx="0" cy="14342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FCD845-E891-DC0F-D2FF-C23AB80AE21F}"/>
              </a:ext>
            </a:extLst>
          </p:cNvPr>
          <p:cNvCxnSpPr>
            <a:cxnSpLocks/>
          </p:cNvCxnSpPr>
          <p:nvPr/>
        </p:nvCxnSpPr>
        <p:spPr>
          <a:xfrm flipV="1">
            <a:off x="1425986" y="2611700"/>
            <a:ext cx="0" cy="27235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659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691358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23903" y="4447629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483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767" y="3958296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75110" y="3654080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404493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186358"/>
            <a:ext cx="1645920" cy="29312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202319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587551"/>
            <a:ext cx="1887202" cy="191612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162420" y="2302633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284522" y="273722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284522" y="3189950"/>
            <a:ext cx="1645920" cy="3456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188934"/>
            <a:ext cx="863453" cy="79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129" idx="1"/>
            <a:endCxn id="29" idx="3"/>
          </p:cNvCxnSpPr>
          <p:nvPr/>
        </p:nvCxnSpPr>
        <p:spPr>
          <a:xfrm flipH="1" flipV="1">
            <a:off x="1936956" y="3710203"/>
            <a:ext cx="5347566" cy="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>
            <a:off x="1936956" y="3319622"/>
            <a:ext cx="835707" cy="13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2" idx="1"/>
            <a:endCxn id="36" idx="3"/>
          </p:cNvCxnSpPr>
          <p:nvPr/>
        </p:nvCxnSpPr>
        <p:spPr>
          <a:xfrm flipH="1" flipV="1">
            <a:off x="6487652" y="2529346"/>
            <a:ext cx="676229" cy="1016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153798"/>
            <a:ext cx="4007166" cy="142455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08" y="4844558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622122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737631" y="589595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ui_drawing_vglite_path.h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24540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622122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658770" y="589595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ui_drawing_vglite_path.c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304690" y="6039953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6365225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503674"/>
            <a:ext cx="1529040" cy="650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84092" y="5965084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67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12678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545613"/>
            <a:ext cx="876796" cy="1052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231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332934"/>
            <a:ext cx="1598" cy="912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72663" y="3175622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76403" y="31756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18583" y="3319622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40449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18893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24540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38940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2265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370534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284522" y="363486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LLVG_RAW_impl.c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284522" y="40360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180076"/>
            <a:ext cx="978234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29">
            <a:extLst>
              <a:ext uri="{FF2B5EF4-FFF2-40B4-BE49-F238E27FC236}">
                <a16:creationId xmlns:a16="http://schemas.microsoft.com/office/drawing/2014/main" id="{FC754CC4-8118-2619-A307-95E601CA59D8}"/>
              </a:ext>
            </a:extLst>
          </p:cNvPr>
          <p:cNvSpPr/>
          <p:nvPr/>
        </p:nvSpPr>
        <p:spPr>
          <a:xfrm>
            <a:off x="6737631" y="557068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ui_drawing_vglite_process.h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0" name="Rounded Rectangle 29">
            <a:extLst>
              <a:ext uri="{FF2B5EF4-FFF2-40B4-BE49-F238E27FC236}">
                <a16:creationId xmlns:a16="http://schemas.microsoft.com/office/drawing/2014/main" id="{4188A428-31D7-DA2E-3C78-255C1E72252D}"/>
              </a:ext>
            </a:extLst>
          </p:cNvPr>
          <p:cNvSpPr/>
          <p:nvPr/>
        </p:nvSpPr>
        <p:spPr>
          <a:xfrm>
            <a:off x="4658770" y="557068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ui_drawing_vglite_process.c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F01D9BB-EA1E-85C1-CA35-510EAA2B7B82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6304690" y="5714680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1722</TotalTime>
  <Words>582</Words>
  <Application>Microsoft Office PowerPoint</Application>
  <PresentationFormat>Widescreen</PresentationFormat>
  <Paragraphs>125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100</cp:revision>
  <dcterms:created xsi:type="dcterms:W3CDTF">2020-03-20T16:33:07Z</dcterms:created>
  <dcterms:modified xsi:type="dcterms:W3CDTF">2023-07-07T06:44:39Z</dcterms:modified>
</cp:coreProperties>
</file>