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21/07/19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19/07/2021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194720" y="3896742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95233" y="3896742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35184" y="3622936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40297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55349" y="40341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94720" y="3643477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311125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8210612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10098289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2225098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4622715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4899714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35184" y="5180701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6719499" y="299115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UIDrawingDefault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47" name="Rounded Rectangle 19">
            <a:extLst>
              <a:ext uri="{FF2B5EF4-FFF2-40B4-BE49-F238E27FC236}">
                <a16:creationId xmlns:a16="http://schemas.microsoft.com/office/drawing/2014/main" id="{6CCAB5E7-AEA6-499E-8E3A-8018D98658CB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19">
            <a:extLst>
              <a:ext uri="{FF2B5EF4-FFF2-40B4-BE49-F238E27FC236}">
                <a16:creationId xmlns:a16="http://schemas.microsoft.com/office/drawing/2014/main" id="{4DA431B1-9F5A-4E06-9271-9337D9088256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DWDrawingDefault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2242809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135915" cy="276999"/>
            <a:chOff x="1181100" y="4410075"/>
            <a:chExt cx="2135915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1" y="4410075"/>
              <a:ext cx="1888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555</Words>
  <Application>Microsoft Office PowerPoint</Application>
  <PresentationFormat>Widescreen</PresentationFormat>
  <Paragraphs>136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43</cp:revision>
  <dcterms:created xsi:type="dcterms:W3CDTF">2020-03-20T16:33:07Z</dcterms:created>
  <dcterms:modified xsi:type="dcterms:W3CDTF">2021-07-19T11:13:59Z</dcterms:modified>
</cp:coreProperties>
</file>