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61" r:id="rId4"/>
    <p:sldId id="260" r:id="rId5"/>
    <p:sldId id="257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4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1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1.emf"/><Relationship Id="rId10" Type="http://schemas.openxmlformats.org/officeDocument/2006/relationships/image" Target="../media/image14.emf"/><Relationship Id="rId4" Type="http://schemas.openxmlformats.org/officeDocument/2006/relationships/image" Target="../media/image9.emf"/><Relationship Id="rId9" Type="http://schemas.openxmlformats.org/officeDocument/2006/relationships/image" Target="../media/image13.emf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12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emf"/><Relationship Id="rId11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15.emf"/><Relationship Id="rId4" Type="http://schemas.openxmlformats.org/officeDocument/2006/relationships/image" Target="../media/image9.emf"/><Relationship Id="rId9" Type="http://schemas.openxmlformats.org/officeDocument/2006/relationships/image" Target="../media/image1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E3D0-5767-407F-872C-2BAB20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0D0C4-6FFE-40AB-AE8E-74B8A932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27FE-F48A-41D9-AF18-CEC519A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4C1E-7A1F-44C5-9BE3-8AACC70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5769-2CFE-4279-8005-3A358A0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B8E1-AB84-4A19-99A8-8FFDBBA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EE673-0442-44CD-AD99-883EA80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62BC-979E-414F-ACA2-719E312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8AE1-E942-4187-A24B-744428A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73CE-9206-4A7C-899B-1B52C56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B1A3-8764-420F-AD44-A386ECB4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10454-AC41-4FDA-8919-231447E9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C499D-E247-4929-9A1C-407F23E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01FA-FBBE-4A21-A2AC-EBEAAB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E12E-2AF2-48E0-B454-6D04AFB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3D4444-B917-2444-A320-631533C06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308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91795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2381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68355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8190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61282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733873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5095373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28FB-8487-4D52-88BB-8F326D50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0C55-2213-4A0A-8D34-6DC18B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91A5-54C2-41A6-AD1F-295D574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26EFA-E991-43E7-9C78-B4BB6ECE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36FE9-589F-4A0F-AAE5-46A5338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0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77014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6195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58392537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268630"/>
      </p:ext>
    </p:extLst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195804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776952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05067913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654192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7813050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49199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631A-428C-4235-B3B3-5CF0755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4FE9A-A32C-4B26-BC26-8394C7C0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C7A1A-32CE-43D4-A34D-7D167EB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2EE10-D047-4BD9-A3F6-DD5EBA20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B72E2-5F2D-4C3C-A573-D36B349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4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07922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sz="3600" dirty="0">
                <a:solidFill>
                  <a:srgbClr val="4B5357"/>
                </a:solidFill>
              </a:rPr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704636122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FFFFFF"/>
                </a:solidFill>
              </a:rPr>
              <a:t>© MICROEJ 2021 - C O N F I D E N T I A 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en-US" sz="2400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algn="ctr" defTabSz="914377">
              <a:spcAft>
                <a:spcPts val="600"/>
              </a:spcAft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algn="ctr" defTabSz="914377">
              <a:spcAft>
                <a:spcPts val="600"/>
              </a:spcAft>
            </a:pPr>
            <a:r>
              <a:rPr lang="en-US" sz="8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010555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fld id="{22DD8F49-BF83-0E4D-8954-2DA98C3220A2}" type="datetime6">
              <a:rPr lang="fr-FR" smtClean="0">
                <a:solidFill>
                  <a:srgbClr val="4B5357">
                    <a:lumMod val="60000"/>
                    <a:lumOff val="40000"/>
                  </a:srgbClr>
                </a:solidFill>
              </a:rPr>
              <a:pPr defTabSz="914377"/>
              <a:t>juin 24</a:t>
            </a:fld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defTabSz="914377"/>
            <a:r>
              <a:rPr lang="pt-BR">
                <a:solidFill>
                  <a:srgbClr val="4B5357">
                    <a:lumMod val="60000"/>
                    <a:lumOff val="40000"/>
                  </a:srgbClr>
                </a:solidFill>
              </a:rPr>
              <a:t>© MICROEJ 2021 - C O N F I D E N T I A L</a:t>
            </a:r>
            <a:endParaRPr lang="en-US" dirty="0">
              <a:solidFill>
                <a:srgbClr val="4B5357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fr-FR" sz="2400" dirty="0">
                <a:solidFill>
                  <a:srgbClr val="4B5357"/>
                </a:solidFill>
              </a:rPr>
              <a:t>DISCLAIMER &amp; CONFIDENTIALITY</a:t>
            </a:r>
            <a:endParaRPr lang="en-US" sz="2400" dirty="0">
              <a:solidFill>
                <a:srgbClr val="4B5357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fr-FR" sz="2400" dirty="0">
                <a:solidFill>
                  <a:srgbClr val="4B5357"/>
                </a:solidFill>
              </a:rPr>
              <a:t>DISCLAIMER &amp; CONFIDENTIALITY</a:t>
            </a:r>
            <a:endParaRPr lang="en-US" sz="2400" dirty="0">
              <a:solidFill>
                <a:srgbClr val="4B5357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14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algn="ctr" defTabSz="914377">
              <a:spcAft>
                <a:spcPts val="600"/>
              </a:spcAft>
              <a:defRPr/>
            </a:pPr>
            <a:r>
              <a:rPr lang="en-US" sz="800" dirty="0">
                <a:solidFill>
                  <a:srgbClr val="717D83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  <p:extLst>
      <p:ext uri="{BB962C8B-B14F-4D97-AF65-F5344CB8AC3E}">
        <p14:creationId xmlns:p14="http://schemas.microsoft.com/office/powerpoint/2010/main" val="3632888513"/>
      </p:ext>
    </p:extLst>
  </p:cSld>
  <p:clrMapOvr>
    <a:masterClrMapping/>
  </p:clrMapOvr>
  <p:hf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rot="1800000">
            <a:off x="4979733" y="-1082287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i="1" spc="600" dirty="0">
                <a:solidFill>
                  <a:srgbClr val="4B5357"/>
                </a:solidFill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i="1" spc="30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1293476232"/>
      </p:ext>
    </p:extLst>
  </p:cSld>
  <p:clrMapOvr>
    <a:masterClrMapping/>
  </p:clrMapOvr>
  <p:hf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>
              <a:solidFill>
                <a:srgbClr val="FFFFFF"/>
              </a:solidFill>
            </a:endParaRPr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294">
              <a:solidFill>
                <a:srgbClr val="FFFFFF"/>
              </a:solidFill>
            </a:endParaRPr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 dirty="0">
              <a:solidFill>
                <a:srgbClr val="FFFFFF"/>
              </a:solidFill>
            </a:endParaRPr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cap="none" dirty="0">
                <a:solidFill>
                  <a:srgbClr val="FFFFFF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spc="10">
                <a:solidFill>
                  <a:srgbClr val="FFFFFF"/>
                </a:solidFill>
                <a:latin typeface="Brandon Grotesque Black" charset="0"/>
              </a:rPr>
              <a:t>GERMANY</a:t>
            </a:r>
            <a:b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spc="3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Munich</a:t>
            </a:r>
            <a:endParaRPr lang="is-IS" sz="1158" spc="30" dirty="0">
              <a:solidFill>
                <a:srgbClr val="FFFFFF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922883"/>
      </p:ext>
    </p:extLst>
  </p:cSld>
  <p:clrMapOvr>
    <a:masterClrMapping/>
  </p:clrMapOvr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>
              <a:solidFill>
                <a:srgbClr val="FFFFFF"/>
              </a:solidFill>
            </a:endParaRPr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294">
              <a:solidFill>
                <a:srgbClr val="FFFFFF"/>
              </a:solidFill>
            </a:endParaRPr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552" dirty="0">
              <a:solidFill>
                <a:srgbClr val="FFFFFF"/>
              </a:solidFill>
            </a:endParaRPr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FFFF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fr-FR">
                <a:solidFill>
                  <a:srgbClr val="FFFFFF"/>
                </a:solidFill>
              </a:endParaRPr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 defTabSz="914377">
                <a:spcAft>
                  <a:spcPts val="600"/>
                </a:spcAft>
              </a:pPr>
              <a:r>
                <a:rPr lang="fr-FR" sz="1100" spc="300" dirty="0" err="1">
                  <a:solidFill>
                    <a:srgbClr val="4B5357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solidFill>
                  <a:srgbClr val="4B5357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cap="none" dirty="0">
                <a:solidFill>
                  <a:srgbClr val="FFFFFF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rgbClr val="FFFFFF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spc="10">
                <a:solidFill>
                  <a:srgbClr val="FFFFFF"/>
                </a:solidFill>
                <a:latin typeface="Brandon Grotesque Black" charset="0"/>
              </a:rPr>
              <a:t>GERMANY</a:t>
            </a:r>
            <a:b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spc="30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Munich</a:t>
            </a:r>
            <a:endParaRPr lang="is-IS" sz="1158" spc="30" dirty="0">
              <a:solidFill>
                <a:srgbClr val="FFFFFF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rgbClr val="FFFFFF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rgbClr val="FFFFFF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rgbClr val="FFFFFF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>
              <a:solidFill>
                <a:srgbClr val="FFFFFF"/>
              </a:solidFill>
            </a:endParaRPr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rgbClr val="EE502E"/>
                </a:solidFill>
              </a:rPr>
              <a:t>sales@microej.com</a:t>
            </a:r>
            <a:endParaRPr lang="en-US" sz="1400" dirty="0">
              <a:solidFill>
                <a:srgbClr val="EE502E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fr-FR" dirty="0">
              <a:solidFill>
                <a:srgbClr val="EE50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06911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242F-90DA-4932-9B60-1E44AEF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95E5-B64D-46CE-ACF2-6A351D5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AA6EB-4BED-4357-983D-EA104F4B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5FC22-7C76-457B-B4AA-215CA83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7C2F-FD59-46E5-85F6-10CBA1C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3FFE0-2B60-4C11-A32E-1FCF84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C062-392B-449C-B8CE-B5DE3D8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22DE-6688-42E5-983F-AB537BC1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1AF3-41EE-4F51-8C21-BC7D3E32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194B6-F36E-4B56-AE2D-FC9E3BE7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EC941-0411-4396-BA23-9E4B19E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28EBB-506B-4F31-886B-80D8B3A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AF1B1-CDB9-4627-9337-59449F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C9E1E-6E34-454C-9223-EA62E44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F72A-1F12-41E4-95DD-89CB88B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30E12-6076-49CB-9E6E-C5C642F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13BE8-E2C4-4578-AD28-62A82C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EB3D3-86DA-4F31-BDBB-695ABC9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069B2-016A-4E27-86F1-362553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90A9-3720-4BB0-A934-298DAE2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794EF-DBBD-482B-A780-21502550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C981-BC2A-4566-BA54-B1FACDC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CEED-D1F1-4801-84AD-CB77A51A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6CE86-C87A-4620-91E1-94FBE480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1CCF-6073-4981-805E-B970CA8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F0BBE-5758-4FEB-B74D-E83097E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8899B-B015-4679-B980-75A6FE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2EBA-5FFF-4E97-9A88-E605A65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EE40D-DDC8-4194-95AE-3F8428D2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49CA5-9F13-48B1-AD08-99DB2DE2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63D3E-C535-4B90-814D-7796480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472C7-A0B9-48B6-AECC-45F7EF14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83EB5-6CC3-45AD-A266-794B610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7EE6F-80F7-498F-8FC8-7660878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F1D2-23C3-432E-BF86-FE9C26EB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BC486-1BCB-4B13-9054-B2C57F6E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57A-D284-404D-960B-6B1864A84D1B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AAE3E-84DF-43F6-902B-A5E732AF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D16B-435A-46BA-B9D4-735DD698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7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png"/><Relationship Id="rId4" Type="http://schemas.openxmlformats.org/officeDocument/2006/relationships/image" Target="../media/image19.emf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emf"/><Relationship Id="rId11" Type="http://schemas.openxmlformats.org/officeDocument/2006/relationships/image" Target="../media/image28.png"/><Relationship Id="rId5" Type="http://schemas.openxmlformats.org/officeDocument/2006/relationships/image" Target="../media/image21.emf"/><Relationship Id="rId10" Type="http://schemas.openxmlformats.org/officeDocument/2006/relationships/image" Target="../media/image27.png"/><Relationship Id="rId4" Type="http://schemas.openxmlformats.org/officeDocument/2006/relationships/image" Target="../media/image20.emf"/><Relationship Id="rId9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2.emf"/><Relationship Id="rId7" Type="http://schemas.openxmlformats.org/officeDocument/2006/relationships/image" Target="../media/image3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30.emf"/><Relationship Id="rId10" Type="http://schemas.openxmlformats.org/officeDocument/2006/relationships/image" Target="../media/image24.png"/><Relationship Id="rId4" Type="http://schemas.openxmlformats.org/officeDocument/2006/relationships/image" Target="../media/image23.emf"/><Relationship Id="rId9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35.png"/><Relationship Id="rId7" Type="http://schemas.openxmlformats.org/officeDocument/2006/relationships/image" Target="../media/image26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6B18FC4-0EC2-D842-9F91-793486EBD6C6}"/>
              </a:ext>
            </a:extLst>
          </p:cNvPr>
          <p:cNvSpPr/>
          <p:nvPr/>
        </p:nvSpPr>
        <p:spPr>
          <a:xfrm>
            <a:off x="796414" y="1208915"/>
            <a:ext cx="2894138" cy="2440448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29815" y="2954966"/>
            <a:ext cx="2641335" cy="576885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5599414" y="1208914"/>
            <a:ext cx="2894400" cy="2440449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9115" y="1626745"/>
            <a:ext cx="2632036" cy="1198833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FF18F5A-C793-934C-8AEF-05C54219B54D}"/>
              </a:ext>
            </a:extLst>
          </p:cNvPr>
          <p:cNvSpPr/>
          <p:nvPr/>
        </p:nvSpPr>
        <p:spPr>
          <a:xfrm>
            <a:off x="5718816" y="1594397"/>
            <a:ext cx="2684512" cy="73146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10724" y="1229825"/>
            <a:ext cx="1669087" cy="2419538"/>
          </a:xfrm>
          <a:prstGeom prst="roundRect">
            <a:avLst>
              <a:gd name="adj" fmla="val 5765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52764" y="180295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Binary Repositories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2638" y="1679276"/>
            <a:ext cx="26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</a:t>
            </a:r>
            <a:endParaRPr lang="en-US" sz="1400" b="1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724" y="1330785"/>
            <a:ext cx="166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72" y="1636405"/>
            <a:ext cx="628219" cy="642668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23AA134-BF24-B440-8CF0-7162071EAC75}"/>
              </a:ext>
            </a:extLst>
          </p:cNvPr>
          <p:cNvSpPr/>
          <p:nvPr/>
        </p:nvSpPr>
        <p:spPr>
          <a:xfrm>
            <a:off x="5705784" y="2703137"/>
            <a:ext cx="2684512" cy="73080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97031" y="2919959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939115" y="945895"/>
            <a:ext cx="2632035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88" y="1026609"/>
            <a:ext cx="2344649" cy="356387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5908906" y="94589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C95280-1B8D-1941-BF7A-21E0CE227DE4}"/>
              </a:ext>
            </a:extLst>
          </p:cNvPr>
          <p:cNvSpPr txBox="1"/>
          <p:nvPr/>
        </p:nvSpPr>
        <p:spPr>
          <a:xfrm>
            <a:off x="6359157" y="106146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73" y="1017772"/>
            <a:ext cx="370688" cy="3514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3AF7480-2B09-0942-AAD4-91F4A5814B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8" y="2848651"/>
            <a:ext cx="464445" cy="4644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88" y="3032171"/>
            <a:ext cx="401766" cy="4017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6CE9EBE-BF9D-304C-9CEE-2C209F5596D9}"/>
              </a:ext>
            </a:extLst>
          </p:cNvPr>
          <p:cNvGrpSpPr/>
          <p:nvPr/>
        </p:nvGrpSpPr>
        <p:grpSpPr>
          <a:xfrm>
            <a:off x="1236854" y="1919130"/>
            <a:ext cx="605365" cy="839945"/>
            <a:chOff x="1907721" y="1888816"/>
            <a:chExt cx="948941" cy="131665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E68AFA2-27D2-1640-B922-A80370DF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21" y="1888816"/>
              <a:ext cx="948941" cy="131665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30B10C-D24D-A04B-8105-7EC17417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203" y="2264577"/>
              <a:ext cx="505261" cy="5052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42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142" y="2184169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13" y="1960127"/>
            <a:ext cx="1825654" cy="994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36" y="3066610"/>
            <a:ext cx="455462" cy="4591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29815" y="3066610"/>
            <a:ext cx="258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</p:spTree>
    <p:extLst>
      <p:ext uri="{BB962C8B-B14F-4D97-AF65-F5344CB8AC3E}">
        <p14:creationId xmlns:p14="http://schemas.microsoft.com/office/powerpoint/2010/main" val="370558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6B18FC4-0EC2-D842-9F91-793486EBD6C6}"/>
              </a:ext>
            </a:extLst>
          </p:cNvPr>
          <p:cNvSpPr/>
          <p:nvPr/>
        </p:nvSpPr>
        <p:spPr>
          <a:xfrm>
            <a:off x="796414" y="1208915"/>
            <a:ext cx="2894138" cy="2440448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929815" y="2954966"/>
            <a:ext cx="2641335" cy="576885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68B161DF-0B04-DA43-8872-F08463775AF3}"/>
              </a:ext>
            </a:extLst>
          </p:cNvPr>
          <p:cNvSpPr/>
          <p:nvPr/>
        </p:nvSpPr>
        <p:spPr>
          <a:xfrm>
            <a:off x="5599414" y="1208914"/>
            <a:ext cx="2894400" cy="2440449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939115" y="1626745"/>
            <a:ext cx="2632036" cy="1198833"/>
          </a:xfrm>
          <a:prstGeom prst="roundRect">
            <a:avLst>
              <a:gd name="adj" fmla="val 430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FF18F5A-C793-934C-8AEF-05C54219B54D}"/>
              </a:ext>
            </a:extLst>
          </p:cNvPr>
          <p:cNvSpPr/>
          <p:nvPr/>
        </p:nvSpPr>
        <p:spPr>
          <a:xfrm>
            <a:off x="5718816" y="1594397"/>
            <a:ext cx="2684512" cy="73146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810724" y="1229825"/>
            <a:ext cx="1669087" cy="2419538"/>
          </a:xfrm>
          <a:prstGeom prst="roundRect">
            <a:avLst>
              <a:gd name="adj" fmla="val 5765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>
                <a:solidFill>
                  <a:srgbClr val="FFFFFF"/>
                </a:solidFill>
              </a:rPr>
              <a:t>vz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52764" y="180295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Binary Repositories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22638" y="1679276"/>
            <a:ext cx="26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IDEs</a:t>
            </a:r>
            <a:endParaRPr lang="en-US" sz="1400" b="1" dirty="0">
              <a:solidFill>
                <a:srgbClr val="4B5357"/>
              </a:solidFill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724" y="1330785"/>
            <a:ext cx="1669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572" y="1636405"/>
            <a:ext cx="628219" cy="642668"/>
          </a:xfrm>
          <a:prstGeom prst="rect">
            <a:avLst/>
          </a:prstGeom>
        </p:spPr>
      </p:pic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323AA134-BF24-B440-8CF0-7162071EAC75}"/>
              </a:ext>
            </a:extLst>
          </p:cNvPr>
          <p:cNvSpPr/>
          <p:nvPr/>
        </p:nvSpPr>
        <p:spPr>
          <a:xfrm>
            <a:off x="5705784" y="2703137"/>
            <a:ext cx="2684512" cy="730800"/>
          </a:xfrm>
          <a:prstGeom prst="roundRect">
            <a:avLst>
              <a:gd name="adj" fmla="val 890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797031" y="2919959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500A1F69-90C8-614E-A109-B2AB4C011D21}"/>
              </a:ext>
            </a:extLst>
          </p:cNvPr>
          <p:cNvSpPr/>
          <p:nvPr/>
        </p:nvSpPr>
        <p:spPr>
          <a:xfrm>
            <a:off x="939115" y="945895"/>
            <a:ext cx="2632035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BAC10A3-2F9D-8845-95D6-EA98A639CD92}"/>
              </a:ext>
            </a:extLst>
          </p:cNvPr>
          <p:cNvSpPr/>
          <p:nvPr/>
        </p:nvSpPr>
        <p:spPr>
          <a:xfrm>
            <a:off x="5908906" y="94589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7C95280-1B8D-1941-BF7A-21E0CE227DE4}"/>
              </a:ext>
            </a:extLst>
          </p:cNvPr>
          <p:cNvSpPr txBox="1"/>
          <p:nvPr/>
        </p:nvSpPr>
        <p:spPr>
          <a:xfrm>
            <a:off x="6359157" y="106146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73" y="1017772"/>
            <a:ext cx="370688" cy="35146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3AF7480-2B09-0942-AAD4-91F4A5814B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8" y="2848651"/>
            <a:ext cx="464445" cy="4644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88" y="3032171"/>
            <a:ext cx="401766" cy="4017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66CE9EBE-BF9D-304C-9CEE-2C209F5596D9}"/>
              </a:ext>
            </a:extLst>
          </p:cNvPr>
          <p:cNvGrpSpPr/>
          <p:nvPr/>
        </p:nvGrpSpPr>
        <p:grpSpPr>
          <a:xfrm>
            <a:off x="1236854" y="1919130"/>
            <a:ext cx="605365" cy="839945"/>
            <a:chOff x="1907721" y="1888816"/>
            <a:chExt cx="948941" cy="131665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E68AFA2-27D2-1640-B922-A80370DF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21" y="1888816"/>
              <a:ext cx="948941" cy="1316657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530B10C-D24D-A04B-8105-7EC17417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203" y="2264577"/>
              <a:ext cx="505261" cy="5052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613" y="1960127"/>
            <a:ext cx="1825654" cy="99483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36" y="3066610"/>
            <a:ext cx="455462" cy="45911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29815" y="3066610"/>
            <a:ext cx="2584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</a:rPr>
              <a:t>Build System</a:t>
            </a:r>
          </a:p>
        </p:txBody>
      </p:sp>
      <p:pic>
        <p:nvPicPr>
          <p:cNvPr id="2" name="Picture 4" descr="upload.wikimedia.org/wikipedia/commons/thumb/9/...">
            <a:extLst>
              <a:ext uri="{FF2B5EF4-FFF2-40B4-BE49-F238E27FC236}">
                <a16:creationId xmlns:a16="http://schemas.microsoft.com/office/drawing/2014/main" id="{51DB85A3-D6B4-3ECF-0BA0-9988410E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106" y="1961639"/>
            <a:ext cx="407762" cy="40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ndroid Studio — Wikipédia">
            <a:extLst>
              <a:ext uri="{FF2B5EF4-FFF2-40B4-BE49-F238E27FC236}">
                <a16:creationId xmlns:a16="http://schemas.microsoft.com/office/drawing/2014/main" id="{CAA766B2-13B6-BFA4-B41F-6343BBCB6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9" y="1928132"/>
            <a:ext cx="469790" cy="46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F45059-8F2A-D43C-21BD-B91608A4ED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88933" y="2552457"/>
            <a:ext cx="683499" cy="1599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E3B686-6102-F5A7-65D7-7769D8F9ECDD}"/>
              </a:ext>
            </a:extLst>
          </p:cNvPr>
          <p:cNvSpPr txBox="1"/>
          <p:nvPr/>
        </p:nvSpPr>
        <p:spPr>
          <a:xfrm>
            <a:off x="1273160" y="1039371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MICROEJ SDK</a:t>
            </a:r>
          </a:p>
        </p:txBody>
      </p:sp>
    </p:spTree>
    <p:extLst>
      <p:ext uri="{BB962C8B-B14F-4D97-AF65-F5344CB8AC3E}">
        <p14:creationId xmlns:p14="http://schemas.microsoft.com/office/powerpoint/2010/main" val="143507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OLD TDE-&gt;VROUSSEAU</a:t>
            </a:r>
          </a:p>
        </p:txBody>
      </p:sp>
    </p:spTree>
    <p:extLst>
      <p:ext uri="{BB962C8B-B14F-4D97-AF65-F5344CB8AC3E}">
        <p14:creationId xmlns:p14="http://schemas.microsoft.com/office/powerpoint/2010/main" val="23062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80A9CD7-A647-E145-A37F-AB80FF1D3990}"/>
              </a:ext>
            </a:extLst>
          </p:cNvPr>
          <p:cNvSpPr/>
          <p:nvPr/>
        </p:nvSpPr>
        <p:spPr>
          <a:xfrm>
            <a:off x="1121135" y="648903"/>
            <a:ext cx="7140272" cy="2780097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785AD19-06CC-C341-BD60-5172E29CED33}"/>
              </a:ext>
            </a:extLst>
          </p:cNvPr>
          <p:cNvSpPr/>
          <p:nvPr/>
        </p:nvSpPr>
        <p:spPr>
          <a:xfrm>
            <a:off x="3296209" y="385884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E4D7CE-A9C5-E94A-9183-AB7AD1E4C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36" y="466598"/>
            <a:ext cx="2344649" cy="356387"/>
          </a:xfrm>
          <a:prstGeom prst="rect">
            <a:avLst/>
          </a:prstGeom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7C03304-D263-1C4E-BBC0-67BDB9E2E0FB}"/>
              </a:ext>
            </a:extLst>
          </p:cNvPr>
          <p:cNvSpPr/>
          <p:nvPr/>
        </p:nvSpPr>
        <p:spPr>
          <a:xfrm>
            <a:off x="1279755" y="965143"/>
            <a:ext cx="3352551" cy="2286653"/>
          </a:xfrm>
          <a:prstGeom prst="roundRect">
            <a:avLst>
              <a:gd name="adj" fmla="val 5120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CE9EBE-BF9D-304C-9CEE-2C209F5596D9}"/>
              </a:ext>
            </a:extLst>
          </p:cNvPr>
          <p:cNvGrpSpPr/>
          <p:nvPr/>
        </p:nvGrpSpPr>
        <p:grpSpPr>
          <a:xfrm>
            <a:off x="1608583" y="1347788"/>
            <a:ext cx="1098152" cy="1523688"/>
            <a:chOff x="1907721" y="1888816"/>
            <a:chExt cx="948941" cy="1316657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E68AFA2-27D2-1640-B922-A80370DF5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7721" y="1888816"/>
              <a:ext cx="948941" cy="131665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530B10C-D24D-A04B-8105-7EC17417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203" y="2264577"/>
              <a:ext cx="505261" cy="505261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AEBE8A8E-EF21-4748-A365-FAED746C2A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1"/>
          <a:stretch/>
        </p:blipFill>
        <p:spPr>
          <a:xfrm>
            <a:off x="2074473" y="1065154"/>
            <a:ext cx="1884957" cy="357880"/>
          </a:xfrm>
          <a:prstGeom prst="rect">
            <a:avLst/>
          </a:prstGeom>
        </p:spPr>
      </p:pic>
      <p:sp>
        <p:nvSpPr>
          <p:cNvPr id="43" name="Rounded Rectangle 60">
            <a:extLst>
              <a:ext uri="{FF2B5EF4-FFF2-40B4-BE49-F238E27FC236}">
                <a16:creationId xmlns:a16="http://schemas.microsoft.com/office/drawing/2014/main" id="{9DE66221-5E58-9046-84B8-BAC2F164E7F7}"/>
              </a:ext>
            </a:extLst>
          </p:cNvPr>
          <p:cNvSpPr/>
          <p:nvPr/>
        </p:nvSpPr>
        <p:spPr>
          <a:xfrm>
            <a:off x="3016952" y="2446091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Heap Analyzer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4" name="Rounded Rectangle 60">
            <a:extLst>
              <a:ext uri="{FF2B5EF4-FFF2-40B4-BE49-F238E27FC236}">
                <a16:creationId xmlns:a16="http://schemas.microsoft.com/office/drawing/2014/main" id="{EFDA6D52-D69F-4B4A-AF55-498748CEC29C}"/>
              </a:ext>
            </a:extLst>
          </p:cNvPr>
          <p:cNvSpPr/>
          <p:nvPr/>
        </p:nvSpPr>
        <p:spPr>
          <a:xfrm>
            <a:off x="3016952" y="1615512"/>
            <a:ext cx="1436254" cy="39980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Memory Map Analyzer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5" name="Rounded Rectangle 60">
            <a:extLst>
              <a:ext uri="{FF2B5EF4-FFF2-40B4-BE49-F238E27FC236}">
                <a16:creationId xmlns:a16="http://schemas.microsoft.com/office/drawing/2014/main" id="{8DFC91B7-BBC3-A74C-B037-FA5DFFB8CE43}"/>
              </a:ext>
            </a:extLst>
          </p:cNvPr>
          <p:cNvSpPr/>
          <p:nvPr/>
        </p:nvSpPr>
        <p:spPr>
          <a:xfrm>
            <a:off x="3016952" y="2091779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Font Designer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6" name="Rounded Rectangle 60">
            <a:extLst>
              <a:ext uri="{FF2B5EF4-FFF2-40B4-BE49-F238E27FC236}">
                <a16:creationId xmlns:a16="http://schemas.microsoft.com/office/drawing/2014/main" id="{B9E7E0AD-D1F5-AA46-B25B-51C9EC452EEA}"/>
              </a:ext>
            </a:extLst>
          </p:cNvPr>
          <p:cNvSpPr/>
          <p:nvPr/>
        </p:nvSpPr>
        <p:spPr>
          <a:xfrm>
            <a:off x="3016952" y="2807150"/>
            <a:ext cx="1436254" cy="280345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Source Sans Pro" panose="020B0503030403020204" pitchFamily="34" charset="0"/>
              </a:rPr>
              <a:t>MMM Integration</a:t>
            </a:r>
            <a:endParaRPr lang="en-US" sz="1100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8" name="Rounded Rectangle 60">
            <a:extLst>
              <a:ext uri="{FF2B5EF4-FFF2-40B4-BE49-F238E27FC236}">
                <a16:creationId xmlns:a16="http://schemas.microsoft.com/office/drawing/2014/main" id="{0423AE44-5774-4848-BCA5-36F45B60BCE1}"/>
              </a:ext>
            </a:extLst>
          </p:cNvPr>
          <p:cNvSpPr/>
          <p:nvPr/>
        </p:nvSpPr>
        <p:spPr>
          <a:xfrm>
            <a:off x="4744821" y="973847"/>
            <a:ext cx="3343564" cy="640134"/>
          </a:xfrm>
          <a:prstGeom prst="roundRect">
            <a:avLst>
              <a:gd name="adj" fmla="val 1733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 MicroEJ Module Manager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9" name="Rounded Rectangle 60">
            <a:extLst>
              <a:ext uri="{FF2B5EF4-FFF2-40B4-BE49-F238E27FC236}">
                <a16:creationId xmlns:a16="http://schemas.microsoft.com/office/drawing/2014/main" id="{A07728E8-31F3-DE4F-883F-CDB261210951}"/>
              </a:ext>
            </a:extLst>
          </p:cNvPr>
          <p:cNvSpPr/>
          <p:nvPr/>
        </p:nvSpPr>
        <p:spPr>
          <a:xfrm>
            <a:off x="4744821" y="1745490"/>
            <a:ext cx="3343564" cy="68926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MMM CLI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sp>
        <p:nvSpPr>
          <p:cNvPr id="50" name="Rounded Rectangle 60">
            <a:extLst>
              <a:ext uri="{FF2B5EF4-FFF2-40B4-BE49-F238E27FC236}">
                <a16:creationId xmlns:a16="http://schemas.microsoft.com/office/drawing/2014/main" id="{35AB1990-8CA0-3C47-95EA-BA228CB40F71}"/>
              </a:ext>
            </a:extLst>
          </p:cNvPr>
          <p:cNvSpPr/>
          <p:nvPr/>
        </p:nvSpPr>
        <p:spPr>
          <a:xfrm>
            <a:off x="4744821" y="2565699"/>
            <a:ext cx="3343564" cy="687162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Central Repository</a:t>
            </a:r>
          </a:p>
          <a:p>
            <a:r>
              <a:rPr lang="en-US">
                <a:solidFill>
                  <a:schemeClr val="tx1"/>
                </a:solidFill>
                <a:latin typeface="Source Sans Pro" panose="020B0503030403020204" pitchFamily="34" charset="0"/>
              </a:rPr>
              <a:t> Forge Repository</a:t>
            </a:r>
            <a:endParaRPr lang="en-US" dirty="0">
              <a:solidFill>
                <a:schemeClr val="tx1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F2C8D43-A4AF-DA47-BDD8-9E4B943C6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263" y="1073857"/>
            <a:ext cx="401766" cy="4017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0647DBE0-C7DC-3F48-83AF-E7487FA7E17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84" y="2583612"/>
            <a:ext cx="653163" cy="66818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FDE56BFE-2768-174C-B5A3-6D1B1C8DF825}"/>
              </a:ext>
            </a:extLst>
          </p:cNvPr>
          <p:cNvGrpSpPr/>
          <p:nvPr/>
        </p:nvGrpSpPr>
        <p:grpSpPr>
          <a:xfrm>
            <a:off x="7449688" y="1806396"/>
            <a:ext cx="541557" cy="541557"/>
            <a:chOff x="3584759" y="4040217"/>
            <a:chExt cx="541557" cy="54155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10C24B00-B0DE-3A47-9C46-D482D90C2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4759" y="4040217"/>
              <a:ext cx="541557" cy="54155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02B3B29-49DD-9E4C-A80E-9B56AF84245D}"/>
                </a:ext>
              </a:extLst>
            </p:cNvPr>
            <p:cNvSpPr/>
            <p:nvPr/>
          </p:nvSpPr>
          <p:spPr>
            <a:xfrm>
              <a:off x="3622071" y="4135884"/>
              <a:ext cx="278311" cy="137651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x-none" sz="8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CLI</a:t>
              </a: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F41B359-95FB-A140-90A3-181DF9677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568" y="4225636"/>
              <a:ext cx="310865" cy="310865"/>
            </a:xfrm>
            <a:prstGeom prst="rect">
              <a:avLst/>
            </a:prstGeom>
          </p:spPr>
        </p:pic>
      </p:grpSp>
      <p:pic>
        <p:nvPicPr>
          <p:cNvPr id="24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552" y="2824629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24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OLF FRIVIERE</a:t>
            </a:r>
          </a:p>
        </p:txBody>
      </p:sp>
    </p:spTree>
    <p:extLst>
      <p:ext uri="{BB962C8B-B14F-4D97-AF65-F5344CB8AC3E}">
        <p14:creationId xmlns:p14="http://schemas.microsoft.com/office/powerpoint/2010/main" val="332020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0">
            <a:extLst>
              <a:ext uri="{FF2B5EF4-FFF2-40B4-BE49-F238E27FC236}">
                <a16:creationId xmlns:a16="http://schemas.microsoft.com/office/drawing/2014/main" id="{237A6621-EDB6-4188-8573-7B8B8746FFD7}"/>
              </a:ext>
            </a:extLst>
          </p:cNvPr>
          <p:cNvSpPr/>
          <p:nvPr/>
        </p:nvSpPr>
        <p:spPr>
          <a:xfrm>
            <a:off x="1415480" y="1268760"/>
            <a:ext cx="5226414" cy="3817892"/>
          </a:xfrm>
          <a:prstGeom prst="roundRect">
            <a:avLst>
              <a:gd name="adj" fmla="val 15733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18301" y="2737797"/>
            <a:ext cx="1713698" cy="979235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14732" y="2719268"/>
            <a:ext cx="2250756" cy="2149892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18300" y="3817070"/>
            <a:ext cx="1695857" cy="1052090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18300" y="2813453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98" y="4372670"/>
            <a:ext cx="356260" cy="35626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849785" y="3986584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0957" y="3336741"/>
            <a:ext cx="265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285750" marR="0" lvl="0" indent="-28575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31503" y="2719268"/>
            <a:ext cx="2332866" cy="1403752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31503" y="4290046"/>
            <a:ext cx="2427981" cy="57911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94" y="3615265"/>
            <a:ext cx="1093687" cy="36266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81140" y="4425714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B9BC1CCF-31EE-4DC1-ABBF-BD10F1CF4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50" y="1268759"/>
            <a:ext cx="1242798" cy="12427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34748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79DE3DA-C1FA-49CF-890F-DF5AEF9DE1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3019840" y="2840679"/>
            <a:ext cx="851029" cy="113000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28272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26" y="3352913"/>
            <a:ext cx="2255279" cy="12289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75" y="3781473"/>
            <a:ext cx="455462" cy="459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2C8D43-A4AF-DA47-BDD8-9E4B943C63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653" y="4378719"/>
            <a:ext cx="401766" cy="4017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47DBE0-C7DC-3F48-83AF-E7487FA7E17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46" y="3048848"/>
            <a:ext cx="653163" cy="6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CROEJ Charter Theme 2021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Charter Theme 2021" id="{CDD88EAF-2C44-3146-A10C-19EDE12D24A1}" vid="{1F18A0AF-E2F9-704D-B88E-5AC8A9CB34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Brandon Grotesque Black</vt:lpstr>
      <vt:lpstr>Calibri</vt:lpstr>
      <vt:lpstr>Calibri Light</vt:lpstr>
      <vt:lpstr>Consolas</vt:lpstr>
      <vt:lpstr>Courier New</vt:lpstr>
      <vt:lpstr>Source Sans Pro</vt:lpstr>
      <vt:lpstr>Source Sans Pro Black</vt:lpstr>
      <vt:lpstr>Source Sans Pro ExtraLight</vt:lpstr>
      <vt:lpstr>Source Sans Pro Light</vt:lpstr>
      <vt:lpstr>Office Theme</vt:lpstr>
      <vt:lpstr>MICROEJ Charter Theme 2021</vt:lpstr>
      <vt:lpstr>PowerPoint Presentation</vt:lpstr>
      <vt:lpstr>PowerPoint Presentation</vt:lpstr>
      <vt:lpstr>OLD TDE-&gt;VROUSSEAU</vt:lpstr>
      <vt:lpstr>PowerPoint Presentation</vt:lpstr>
      <vt:lpstr>OLF FRIVIERE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Delhoménie</dc:creator>
  <cp:lastModifiedBy>Alex</cp:lastModifiedBy>
  <cp:revision>20</cp:revision>
  <dcterms:created xsi:type="dcterms:W3CDTF">2021-09-29T13:01:43Z</dcterms:created>
  <dcterms:modified xsi:type="dcterms:W3CDTF">2024-06-14T08:11:06Z</dcterms:modified>
</cp:coreProperties>
</file>