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</p:sldMasterIdLst>
  <p:notesMasterIdLst>
    <p:notesMasterId r:id="rId3"/>
  </p:notesMasterIdLst>
  <p:handoutMasterIdLst>
    <p:handoutMasterId r:id="rId4"/>
  </p:handoutMasterIdLst>
  <p:sldIdLst>
    <p:sldId id="40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C6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118" autoAdjust="0"/>
  </p:normalViewPr>
  <p:slideViewPr>
    <p:cSldViewPr>
      <p:cViewPr varScale="1">
        <p:scale>
          <a:sx n="111" d="100"/>
          <a:sy n="111" d="100"/>
        </p:scale>
        <p:origin x="1572" y="102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October 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CF83-E995-406B-90B7-34CBC7B4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6224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October 2015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2F4DC-CE54-4109-8EF4-A6E1D0DA4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5235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October 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D2F4DC-CE54-4109-8EF4-A6E1D0DA46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06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237" y="3805839"/>
            <a:ext cx="7920922" cy="1224136"/>
          </a:xfrm>
        </p:spPr>
        <p:txBody>
          <a:bodyPr>
            <a:noAutofit/>
          </a:bodyPr>
          <a:lstStyle>
            <a:lvl1pPr algn="ctr">
              <a:defRPr sz="3200" b="0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7237" y="5029975"/>
            <a:ext cx="7923196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 marL="3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98640" y="6453340"/>
            <a:ext cx="21467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0" i="0" dirty="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rPr>
              <a:t>© IS2T S.A. 2017. All rights reserved.</a:t>
            </a:r>
          </a:p>
        </p:txBody>
      </p:sp>
      <p:pic>
        <p:nvPicPr>
          <p:cNvPr id="7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474" y="404666"/>
            <a:ext cx="4033072" cy="300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7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76"/>
            <a:ext cx="5111750" cy="58531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772816"/>
            <a:ext cx="3008313" cy="435334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857" indent="0">
              <a:buNone/>
              <a:defRPr sz="900"/>
            </a:lvl2pPr>
            <a:lvl3pPr marL="685715" indent="0">
              <a:buNone/>
              <a:defRPr sz="750"/>
            </a:lvl3pPr>
            <a:lvl4pPr marL="1028573" indent="0">
              <a:buNone/>
              <a:defRPr sz="675"/>
            </a:lvl4pPr>
            <a:lvl5pPr marL="1371430" indent="0">
              <a:buNone/>
              <a:defRPr sz="675"/>
            </a:lvl5pPr>
            <a:lvl6pPr marL="1714289" indent="0">
              <a:buNone/>
              <a:defRPr sz="675"/>
            </a:lvl6pPr>
            <a:lvl7pPr marL="2057144" indent="0">
              <a:buNone/>
              <a:defRPr sz="675"/>
            </a:lvl7pPr>
            <a:lvl8pPr marL="2400000" indent="0">
              <a:buNone/>
              <a:defRPr sz="675"/>
            </a:lvl8pPr>
            <a:lvl9pPr marL="2742857" indent="0">
              <a:buNone/>
              <a:defRPr sz="675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457202" y="274640"/>
            <a:ext cx="3008313" cy="135416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9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2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4869171"/>
            <a:ext cx="8229600" cy="922115"/>
          </a:xfrm>
        </p:spPr>
        <p:txBody>
          <a:bodyPr/>
          <a:lstStyle>
            <a:lvl1pPr algn="ctr">
              <a:defRPr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2" name="Espace réservé pour une image  9"/>
          <p:cNvSpPr>
            <a:spLocks noGrp="1"/>
          </p:cNvSpPr>
          <p:nvPr>
            <p:ph type="pic" sz="quarter" idx="13"/>
          </p:nvPr>
        </p:nvSpPr>
        <p:spPr>
          <a:xfrm>
            <a:off x="457201" y="764704"/>
            <a:ext cx="8229600" cy="3949088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pic>
        <p:nvPicPr>
          <p:cNvPr id="8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881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0" name="Espace réservé pour une image  9"/>
          <p:cNvSpPr>
            <a:spLocks noGrp="1"/>
          </p:cNvSpPr>
          <p:nvPr>
            <p:ph type="pic" sz="quarter" idx="12"/>
          </p:nvPr>
        </p:nvSpPr>
        <p:spPr>
          <a:xfrm>
            <a:off x="457201" y="764704"/>
            <a:ext cx="8229600" cy="4824536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pic>
        <p:nvPicPr>
          <p:cNvPr id="6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780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Oval Callout 4"/>
          <p:cNvSpPr/>
          <p:nvPr/>
        </p:nvSpPr>
        <p:spPr>
          <a:xfrm>
            <a:off x="2079536" y="454207"/>
            <a:ext cx="4954760" cy="3528392"/>
          </a:xfrm>
          <a:prstGeom prst="wedgeEllipseCallout">
            <a:avLst>
              <a:gd name="adj1" fmla="val -116"/>
              <a:gd name="adj2" fmla="val 6476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651664" y="1082121"/>
            <a:ext cx="10417157" cy="2277178"/>
          </a:xfrm>
          <a:prstGeom prst="rect">
            <a:avLst/>
          </a:prstGeom>
        </p:spPr>
        <p:txBody>
          <a:bodyPr vert="horz" lIns="0" tIns="45720" rIns="0" bIns="45720" rtlCol="0" anchor="ctr" anchorCtr="0">
            <a:noAutofit/>
          </a:bodyPr>
          <a:lstStyle>
            <a:lvl1pPr algn="ctr" defTabSz="914286" rtl="0" eaLnBrk="1" latinLnBrk="0" hangingPunct="1">
              <a:spcBef>
                <a:spcPct val="0"/>
              </a:spcBef>
              <a:buNone/>
              <a:defRPr sz="5400" b="0" i="0" kern="1200" cap="all" baseline="0">
                <a:solidFill>
                  <a:schemeClr val="bg1"/>
                </a:solidFill>
                <a:latin typeface="+mj-lt"/>
                <a:ea typeface="Calibri Light" charset="0"/>
                <a:cs typeface="Calibri Light" charset="0"/>
              </a:defRPr>
            </a:lvl1pPr>
          </a:lstStyle>
          <a:p>
            <a:r>
              <a:rPr lang="en-US" sz="6600" dirty="0"/>
              <a:t>THANK YOU </a:t>
            </a:r>
          </a:p>
          <a:p>
            <a:r>
              <a:rPr lang="en-US" sz="2800" dirty="0">
                <a:latin typeface="+mn-lt"/>
              </a:rPr>
              <a:t>FOR YOUR ATTENTION!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5013176"/>
            <a:ext cx="3714247" cy="184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28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_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525891" y="6453340"/>
            <a:ext cx="20922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0" i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Calibri Regular" charset="0"/>
                <a:cs typeface="Calibri Regular" charset="0"/>
              </a:rPr>
              <a:t>© IS2T S.A. 2017. All rights reserved.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37237" y="3212977"/>
            <a:ext cx="7920922" cy="1224136"/>
          </a:xfrm>
        </p:spPr>
        <p:txBody>
          <a:bodyPr>
            <a:noAutofit/>
          </a:bodyPr>
          <a:lstStyle>
            <a:lvl1pPr algn="ctr">
              <a:defRPr sz="3200" b="0" i="0" cap="all" baseline="0">
                <a:solidFill>
                  <a:schemeClr val="bg1"/>
                </a:solidFill>
                <a:latin typeface="+mj-lt"/>
                <a:ea typeface="Calibri Regular" charset="0"/>
                <a:cs typeface="Calibri Regular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537237" y="4437112"/>
            <a:ext cx="7923196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Calibri Regular" charset="0"/>
                <a:cs typeface="Calibri Regular" charset="0"/>
              </a:defRPr>
            </a:lvl1pPr>
            <a:lvl2pPr marL="3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370" y="1505886"/>
            <a:ext cx="5904655" cy="111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30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576" y="-71169"/>
            <a:ext cx="10369152" cy="74851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036" y="3493240"/>
            <a:ext cx="6629324" cy="1224136"/>
          </a:xfrm>
        </p:spPr>
        <p:txBody>
          <a:bodyPr>
            <a:noAutofit/>
          </a:bodyPr>
          <a:lstStyle>
            <a:lvl1pPr algn="ctr">
              <a:defRPr sz="3200" b="0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3221" y="4717375"/>
            <a:ext cx="6631228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 marL="3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25891" y="6453340"/>
            <a:ext cx="20922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0" i="0" dirty="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rPr>
              <a:t>© IS2T S.A. 2016. All rights reserved.</a:t>
            </a:r>
          </a:p>
        </p:txBody>
      </p:sp>
      <p:pic>
        <p:nvPicPr>
          <p:cNvPr id="7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474" y="404666"/>
            <a:ext cx="4033072" cy="300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49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65568" y="2492896"/>
            <a:ext cx="7812868" cy="1386011"/>
          </a:xfrm>
        </p:spPr>
        <p:txBody>
          <a:bodyPr lIns="0" rIns="0" anchor="ctr" anchorCtr="0">
            <a:noAutofit/>
          </a:bodyPr>
          <a:lstStyle>
            <a:lvl1pPr algn="ctr">
              <a:defRPr sz="4000" b="0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 descr="C:\Users\cmorineau\Marketing-Private\Marcom\Graphics\Artwork_Corp\Logos\Logo-microej-white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324" y="6381328"/>
            <a:ext cx="1411355" cy="252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95000"/>
                  </a:schemeClr>
                </a:solidFill>
              </a:defRPr>
            </a:lvl1pPr>
          </a:lstStyle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95000"/>
                  </a:schemeClr>
                </a:solidFill>
              </a:defRPr>
            </a:lvl1pPr>
          </a:lstStyle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305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7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58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40775"/>
            <a:ext cx="4040188" cy="4785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4"/>
          </p:nvPr>
        </p:nvSpPr>
        <p:spPr>
          <a:xfrm>
            <a:off x="4645038" y="1340775"/>
            <a:ext cx="4041775" cy="4785401"/>
          </a:xfrm>
        </p:spPr>
        <p:txBody>
          <a:bodyPr>
            <a:normAutofit/>
          </a:bodyPr>
          <a:lstStyle>
            <a:lvl1pPr marL="0" marR="0" indent="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  <a:lvl2pPr marL="557143" marR="0" indent="-214288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/>
            </a:lvl2pPr>
            <a:lvl3pPr marL="857144" marR="0" indent="-17143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3pPr>
            <a:lvl4pPr marL="1242858" marR="0" indent="-214288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 sz="1400"/>
            </a:lvl4pPr>
            <a:lvl5pPr marL="1542857" marR="0" indent="-17143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9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319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340788"/>
            <a:ext cx="4040188" cy="432049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baseline="0">
                <a:solidFill>
                  <a:schemeClr val="tx1"/>
                </a:solidFill>
              </a:defRPr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16838"/>
            <a:ext cx="4040188" cy="4209331"/>
          </a:xfrm>
        </p:spPr>
        <p:txBody>
          <a:bodyPr>
            <a:normAutofit/>
          </a:bodyPr>
          <a:lstStyle>
            <a:lvl1pPr marL="0" marR="0" indent="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  <a:lvl2pPr marL="557143" marR="0" indent="-214288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2pPr>
            <a:lvl3pPr marL="857144" marR="0" indent="-17143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1242858" marR="0" indent="-214288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 sz="1200"/>
            </a:lvl4pPr>
            <a:lvl5pPr marL="1542857" marR="0" indent="-17143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 sz="1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38" y="1340788"/>
            <a:ext cx="4041775" cy="432049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baseline="0">
                <a:solidFill>
                  <a:schemeClr val="tx1"/>
                </a:solidFill>
              </a:defRPr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8" y="1916838"/>
            <a:ext cx="4041775" cy="4209331"/>
          </a:xfrm>
        </p:spPr>
        <p:txBody>
          <a:bodyPr>
            <a:normAutofit/>
          </a:bodyPr>
          <a:lstStyle>
            <a:lvl1pPr marL="0" marR="0" indent="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  <a:lvl2pPr marL="557143" marR="0" indent="-214288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2pPr>
            <a:lvl3pPr marL="857144" marR="0" indent="-17143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1242858" marR="0" indent="-214288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 sz="1200"/>
            </a:lvl4pPr>
            <a:lvl5pPr marL="1542857" marR="0" indent="-17143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 sz="1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11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73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7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4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44627"/>
            <a:ext cx="1944216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750" b="0" i="0" cap="none" spc="38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2584" y="6344626"/>
            <a:ext cx="1944216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lang="en-US" sz="750" b="0" i="0" kern="1200" cap="none" spc="38" smtClean="0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8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34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48"/>
            <a:ext cx="8229600" cy="922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8229600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44627"/>
            <a:ext cx="1944216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b="0" i="0" cap="none" spc="38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+mn-lt"/>
                <a:ea typeface="Calibri Regular" charset="0"/>
                <a:cs typeface="Calibri Regular" charset="0"/>
              </a:defRPr>
            </a:lvl1pPr>
          </a:lstStyle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2584" y="6344626"/>
            <a:ext cx="1944216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lang="en-US" sz="1000" b="0" i="0" kern="1200" cap="none" spc="38" smtClean="0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+mn-lt"/>
                <a:ea typeface="Calibri Regular" charset="0"/>
                <a:cs typeface="Calibri Regular" charset="0"/>
              </a:defRPr>
            </a:lvl1pPr>
          </a:lstStyle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931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</p:sldLayoutIdLst>
  <p:hf hdr="0" ftr="0"/>
  <p:txStyles>
    <p:titleStyle>
      <a:lvl1pPr algn="l" defTabSz="685715" rtl="0" eaLnBrk="1" latinLnBrk="0" hangingPunct="1">
        <a:spcBef>
          <a:spcPct val="0"/>
        </a:spcBef>
        <a:buNone/>
        <a:defRPr sz="3200" b="0" i="0" kern="1200" cap="small" baseline="0">
          <a:solidFill>
            <a:schemeClr val="tx1"/>
          </a:solidFill>
          <a:latin typeface="+mj-lt"/>
          <a:ea typeface="Calibri Light" charset="0"/>
          <a:cs typeface="Calibri Light" charset="0"/>
        </a:defRPr>
      </a:lvl1pPr>
    </p:titleStyle>
    <p:bodyStyle>
      <a:lvl1pPr marL="0" indent="0" algn="l" defTabSz="685715" rtl="0" eaLnBrk="1" latinLnBrk="0" hangingPunct="1">
        <a:spcBef>
          <a:spcPct val="20000"/>
        </a:spcBef>
        <a:spcAft>
          <a:spcPts val="300"/>
        </a:spcAft>
        <a:buFont typeface="Arial" panose="020B0604020202020204" pitchFamily="34" charset="0"/>
        <a:buNone/>
        <a:defRPr sz="2000" b="0" i="0" kern="1200">
          <a:solidFill>
            <a:schemeClr val="tx2"/>
          </a:solidFill>
          <a:effectLst/>
          <a:latin typeface="+mn-lt"/>
          <a:ea typeface="Calibri Regular" charset="0"/>
          <a:cs typeface="Calibri Regular" charset="0"/>
        </a:defRPr>
      </a:lvl1pPr>
      <a:lvl2pPr marL="557143" indent="-214288" algn="l" defTabSz="685715" rtl="0" eaLnBrk="1" latinLnBrk="0" hangingPunct="1">
        <a:spcBef>
          <a:spcPct val="20000"/>
        </a:spcBef>
        <a:spcAft>
          <a:spcPts val="300"/>
        </a:spcAft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Calibri Regular" charset="0"/>
          <a:cs typeface="Calibri Regular" charset="0"/>
        </a:defRPr>
      </a:lvl2pPr>
      <a:lvl3pPr marL="857144" indent="-171430" algn="l" defTabSz="685715" rtl="0" eaLnBrk="1" latinLnBrk="0" hangingPunct="1">
        <a:spcBef>
          <a:spcPct val="20000"/>
        </a:spcBef>
        <a:spcAft>
          <a:spcPts val="300"/>
        </a:spcAft>
        <a:buFont typeface="Arial" panose="020B0604020202020204" pitchFamily="34" charset="0"/>
        <a:buChar char="•"/>
        <a:defRPr sz="1600" b="0" i="0" kern="1200" baseline="0">
          <a:solidFill>
            <a:schemeClr val="tx2"/>
          </a:solidFill>
          <a:latin typeface="+mn-lt"/>
          <a:ea typeface="Calibri Regular" charset="0"/>
          <a:cs typeface="Calibri Regular" charset="0"/>
        </a:defRPr>
      </a:lvl3pPr>
      <a:lvl4pPr marL="1242858" indent="-214288" algn="l" defTabSz="685715" rtl="0" eaLnBrk="1" latinLnBrk="0" hangingPunct="1">
        <a:spcBef>
          <a:spcPct val="20000"/>
        </a:spcBef>
        <a:spcAft>
          <a:spcPts val="300"/>
        </a:spcAft>
        <a:buFont typeface="Arial" charset="0"/>
        <a:buChar char="•"/>
        <a:defRPr sz="1400" b="0" i="0" kern="1200" baseline="0">
          <a:solidFill>
            <a:schemeClr val="tx2"/>
          </a:solidFill>
          <a:latin typeface="+mn-lt"/>
          <a:ea typeface="Calibri Regular" charset="0"/>
          <a:cs typeface="Calibri Regular" charset="0"/>
        </a:defRPr>
      </a:lvl4pPr>
      <a:lvl5pPr marL="1542857" indent="-171430" algn="l" defTabSz="685715" rtl="0" eaLnBrk="1" latinLnBrk="0" hangingPunct="1">
        <a:spcBef>
          <a:spcPct val="20000"/>
        </a:spcBef>
        <a:spcAft>
          <a:spcPts val="300"/>
        </a:spcAft>
        <a:buFont typeface="Arial" charset="0"/>
        <a:buChar char="•"/>
        <a:defRPr sz="1200" b="0" i="0" kern="1200">
          <a:solidFill>
            <a:schemeClr val="tx2"/>
          </a:solidFill>
          <a:latin typeface="+mn-lt"/>
          <a:ea typeface="Calibri Regular" charset="0"/>
          <a:cs typeface="Calibri Regular" charset="0"/>
        </a:defRPr>
      </a:lvl5pPr>
      <a:lvl6pPr marL="1885715" indent="-171430" algn="l" defTabSz="685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73" indent="-171430" algn="l" defTabSz="685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30" indent="-171430" algn="l" defTabSz="685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89" indent="-171430" algn="l" defTabSz="685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15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73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3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89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44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942882" y="3386301"/>
            <a:ext cx="5293414" cy="45396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Foundation Libraries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Overall Architecture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763688" y="5196184"/>
            <a:ext cx="5472608" cy="43204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Target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763688" y="4684391"/>
            <a:ext cx="5472608" cy="43204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BSP / Drivers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627429" y="3964806"/>
            <a:ext cx="1601389" cy="54075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Legacy Libraries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63688" y="4063888"/>
            <a:ext cx="3600400" cy="5542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Core Engine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875439" y="3460450"/>
            <a:ext cx="5309070" cy="45396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Foundation Libraries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776264" y="3519856"/>
            <a:ext cx="5348280" cy="45396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Foundation Libraries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942882" y="2852926"/>
            <a:ext cx="5293414" cy="45396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Foundation Libraries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875438" y="2927075"/>
            <a:ext cx="5309071" cy="45396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Foundation Libraries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776263" y="2986481"/>
            <a:ext cx="5348281" cy="45396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Add-On Libraries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778644" y="2211480"/>
            <a:ext cx="5457652" cy="66981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Kernel Application &amp; Framework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523059" y="4014192"/>
            <a:ext cx="1661449" cy="54075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Legacy Libraries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418689" y="4065375"/>
            <a:ext cx="1705855" cy="54075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Native Libraries</a:t>
            </a:r>
          </a:p>
        </p:txBody>
      </p:sp>
      <p:sp>
        <p:nvSpPr>
          <p:cNvPr id="41" name="Up-Down Arrow 40"/>
          <p:cNvSpPr/>
          <p:nvPr/>
        </p:nvSpPr>
        <p:spPr>
          <a:xfrm>
            <a:off x="1187624" y="2185390"/>
            <a:ext cx="446830" cy="1255058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/>
              <a:t>Kernel</a:t>
            </a:r>
            <a:endParaRPr lang="en-US" sz="1400" dirty="0"/>
          </a:p>
        </p:txBody>
      </p:sp>
      <p:sp>
        <p:nvSpPr>
          <p:cNvPr id="45" name="Up-Down Arrow 44"/>
          <p:cNvSpPr/>
          <p:nvPr/>
        </p:nvSpPr>
        <p:spPr>
          <a:xfrm>
            <a:off x="1187624" y="1264690"/>
            <a:ext cx="446830" cy="854177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/>
              <a:t>Apps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4770308" y="1267999"/>
            <a:ext cx="2444269" cy="68331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Downloaded</a:t>
            </a:r>
          </a:p>
          <a:p>
            <a:pPr algn="ctr"/>
            <a:r>
              <a:rPr lang="en-US" sz="1200" dirty="0"/>
              <a:t>Applications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654394" y="1339190"/>
            <a:ext cx="2497861" cy="68331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Downloaded</a:t>
            </a:r>
          </a:p>
          <a:p>
            <a:pPr algn="ctr"/>
            <a:r>
              <a:rPr lang="en-US" sz="1200" dirty="0"/>
              <a:t>Applications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4588060" y="1415363"/>
            <a:ext cx="2497861" cy="68331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Downloaded</a:t>
            </a:r>
          </a:p>
          <a:p>
            <a:pPr algn="ctr"/>
            <a:r>
              <a:rPr lang="en-US" sz="1200" dirty="0"/>
              <a:t>Applications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962696" y="1264690"/>
            <a:ext cx="2444269" cy="68331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Downloaded</a:t>
            </a:r>
          </a:p>
          <a:p>
            <a:pPr algn="ctr"/>
            <a:r>
              <a:rPr lang="en-US" sz="1200" dirty="0"/>
              <a:t>Applications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1846782" y="1335881"/>
            <a:ext cx="2497861" cy="68331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Downloaded</a:t>
            </a:r>
          </a:p>
          <a:p>
            <a:pPr algn="ctr"/>
            <a:r>
              <a:rPr lang="en-US" sz="1200" dirty="0"/>
              <a:t>Applications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1780448" y="1412054"/>
            <a:ext cx="2497861" cy="68331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Pre-installed</a:t>
            </a:r>
          </a:p>
          <a:p>
            <a:pPr algn="ctr"/>
            <a:r>
              <a:rPr lang="en-US" sz="1200" dirty="0"/>
              <a:t>Applications</a:t>
            </a:r>
          </a:p>
        </p:txBody>
      </p:sp>
      <p:sp>
        <p:nvSpPr>
          <p:cNvPr id="29" name="Up-Down Arrow 28"/>
          <p:cNvSpPr/>
          <p:nvPr/>
        </p:nvSpPr>
        <p:spPr>
          <a:xfrm>
            <a:off x="1185226" y="3519856"/>
            <a:ext cx="446830" cy="2108376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/>
              <a:t>VEE Port</a:t>
            </a:r>
          </a:p>
        </p:txBody>
      </p:sp>
    </p:spTree>
    <p:extLst>
      <p:ext uri="{BB962C8B-B14F-4D97-AF65-F5344CB8AC3E}">
        <p14:creationId xmlns:p14="http://schemas.microsoft.com/office/powerpoint/2010/main" val="229933938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MicroEJ">
  <a:themeElements>
    <a:clrScheme name="MicroEJ">
      <a:dk1>
        <a:srgbClr val="4B5357"/>
      </a:dk1>
      <a:lt1>
        <a:srgbClr val="FFFFFF"/>
      </a:lt1>
      <a:dk2>
        <a:srgbClr val="97A7AF"/>
      </a:dk2>
      <a:lt2>
        <a:srgbClr val="CBD3D7"/>
      </a:lt2>
      <a:accent1>
        <a:srgbClr val="EE502E"/>
      </a:accent1>
      <a:accent2>
        <a:srgbClr val="00AEC7"/>
      </a:accent2>
      <a:accent3>
        <a:srgbClr val="FFC845"/>
      </a:accent3>
      <a:accent4>
        <a:srgbClr val="6CC24A"/>
      </a:accent4>
      <a:accent5>
        <a:srgbClr val="97A7AF"/>
      </a:accent5>
      <a:accent6>
        <a:srgbClr val="4B5357"/>
      </a:accent6>
      <a:hlink>
        <a:srgbClr val="F3673B"/>
      </a:hlink>
      <a:folHlink>
        <a:srgbClr val="CF4520"/>
      </a:folHlink>
    </a:clrScheme>
    <a:fontScheme name="MicroEJ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9" id="{C740189F-800C-4340-A318-B7D27949CB47}" vid="{9127A96B-F99F-9642-BF40-4FF1EE568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QUA-0217-TPL-Presentation-Template-4-3-MicroEJ</Template>
  <TotalTime>6298</TotalTime>
  <Words>53</Words>
  <Application>Microsoft Office PowerPoint</Application>
  <PresentationFormat>On-screen Show (4:3)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Calibri Regular</vt:lpstr>
      <vt:lpstr>Template-MicroEJ</vt:lpstr>
      <vt:lpstr>Overall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Perrier</dc:creator>
  <cp:lastModifiedBy>Frédéric Rivière</cp:lastModifiedBy>
  <cp:revision>377</cp:revision>
  <dcterms:created xsi:type="dcterms:W3CDTF">2015-10-25T08:05:10Z</dcterms:created>
  <dcterms:modified xsi:type="dcterms:W3CDTF">2024-03-11T08:01:43Z</dcterms:modified>
</cp:coreProperties>
</file>