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5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97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13</cp:revision>
  <dcterms:created xsi:type="dcterms:W3CDTF">2020-03-20T16:33:07Z</dcterms:created>
  <dcterms:modified xsi:type="dcterms:W3CDTF">2020-08-03T09:29:57Z</dcterms:modified>
</cp:coreProperties>
</file>