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6347" autoAdjust="0"/>
  </p:normalViewPr>
  <p:slideViewPr>
    <p:cSldViewPr snapToGrid="0">
      <p:cViewPr varScale="1">
        <p:scale>
          <a:sx n="101" d="100"/>
          <a:sy n="101" d="100"/>
        </p:scale>
        <p:origin x="15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16 janvier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16 janvier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.emf"/><Relationship Id="rId5" Type="http://schemas.openxmlformats.org/officeDocument/2006/relationships/hyperlink" Target="mailto:sales@microej.com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952786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488045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331927" cy="14399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64659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186962" cy="14399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6120054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6120054" cy="14399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26502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354230" cy="15933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4" y="6453337"/>
            <a:ext cx="6398835" cy="14400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7380142" cy="22624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6554952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89488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99000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20779"/>
            <a:ext cx="386427" cy="366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285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547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52">
            <a:extLst>
              <a:ext uri="{FF2B5EF4-FFF2-40B4-BE49-F238E27FC236}">
                <a16:creationId xmlns:a16="http://schemas.microsoft.com/office/drawing/2014/main" id="{BAB2FB2F-E2C3-E44B-954B-782EFA4C3D04}"/>
              </a:ext>
            </a:extLst>
          </p:cNvPr>
          <p:cNvSpPr txBox="1">
            <a:spLocks/>
          </p:cNvSpPr>
          <p:nvPr userDrawn="1"/>
        </p:nvSpPr>
        <p:spPr>
          <a:xfrm>
            <a:off x="3420895" y="243531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63FA4C-B7AD-D04E-941B-87DA556066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465562"/>
            <a:ext cx="386427" cy="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hlinkClick r:id="rId5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5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5" name="Content Placeholder 52">
            <a:extLst>
              <a:ext uri="{FF2B5EF4-FFF2-40B4-BE49-F238E27FC236}">
                <a16:creationId xmlns:a16="http://schemas.microsoft.com/office/drawing/2014/main" id="{7836E82A-D72A-F84C-B8FB-6F7CEC34ACBA}"/>
              </a:ext>
            </a:extLst>
          </p:cNvPr>
          <p:cNvSpPr txBox="1">
            <a:spLocks/>
          </p:cNvSpPr>
          <p:nvPr userDrawn="1"/>
        </p:nvSpPr>
        <p:spPr>
          <a:xfrm>
            <a:off x="1104190" y="2855935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Content Placeholder 52">
            <a:extLst>
              <a:ext uri="{FF2B5EF4-FFF2-40B4-BE49-F238E27FC236}">
                <a16:creationId xmlns:a16="http://schemas.microsoft.com/office/drawing/2014/main" id="{EC74826C-826B-B843-A8FE-E94FAD31E1D3}"/>
              </a:ext>
            </a:extLst>
          </p:cNvPr>
          <p:cNvSpPr txBox="1">
            <a:spLocks/>
          </p:cNvSpPr>
          <p:nvPr userDrawn="1"/>
        </p:nvSpPr>
        <p:spPr>
          <a:xfrm>
            <a:off x="1102927" y="3424917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69" name="Content Placeholder 52">
            <a:extLst>
              <a:ext uri="{FF2B5EF4-FFF2-40B4-BE49-F238E27FC236}">
                <a16:creationId xmlns:a16="http://schemas.microsoft.com/office/drawing/2014/main" id="{EB50F150-67DC-E74B-B624-1E50F78A7FAB}"/>
              </a:ext>
            </a:extLst>
          </p:cNvPr>
          <p:cNvSpPr txBox="1">
            <a:spLocks/>
          </p:cNvSpPr>
          <p:nvPr userDrawn="1"/>
        </p:nvSpPr>
        <p:spPr>
          <a:xfrm>
            <a:off x="3420895" y="33970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47AE86-4EDC-D94B-9BC2-BCCF325F97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93213"/>
            <a:ext cx="386427" cy="3663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2D11A-EB7B-F64C-9F89-77FF7534A9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27820"/>
            <a:ext cx="386427" cy="3663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C92FAE-168D-C047-9C8B-99BE70B6A1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44376"/>
            <a:ext cx="386427" cy="3663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31417D2-6B59-2F4D-8F6B-BC4B42A9E68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62556"/>
            <a:ext cx="386427" cy="366390"/>
          </a:xfrm>
          <a:prstGeom prst="rect">
            <a:avLst/>
          </a:prstGeom>
        </p:spPr>
      </p:pic>
      <p:sp>
        <p:nvSpPr>
          <p:cNvPr id="75" name="Content Placeholder 52">
            <a:extLst>
              <a:ext uri="{FF2B5EF4-FFF2-40B4-BE49-F238E27FC236}">
                <a16:creationId xmlns:a16="http://schemas.microsoft.com/office/drawing/2014/main" id="{ADA14229-ACC3-3345-BACA-2EEF95982D06}"/>
              </a:ext>
            </a:extLst>
          </p:cNvPr>
          <p:cNvSpPr txBox="1">
            <a:spLocks/>
          </p:cNvSpPr>
          <p:nvPr userDrawn="1"/>
        </p:nvSpPr>
        <p:spPr>
          <a:xfrm>
            <a:off x="1083877" y="3966493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76" name="Content Placeholder 52">
            <a:extLst>
              <a:ext uri="{FF2B5EF4-FFF2-40B4-BE49-F238E27FC236}">
                <a16:creationId xmlns:a16="http://schemas.microsoft.com/office/drawing/2014/main" id="{5DD81A65-5B93-D046-841F-8BFD4626D575}"/>
              </a:ext>
            </a:extLst>
          </p:cNvPr>
          <p:cNvSpPr txBox="1">
            <a:spLocks/>
          </p:cNvSpPr>
          <p:nvPr userDrawn="1"/>
        </p:nvSpPr>
        <p:spPr>
          <a:xfrm>
            <a:off x="3411994" y="396632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6AE1DF3-B4D4-2C49-AACD-FBE65BC3362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95588"/>
            <a:ext cx="386427" cy="366390"/>
          </a:xfrm>
          <a:prstGeom prst="rect">
            <a:avLst/>
          </a:prstGeom>
        </p:spPr>
      </p:pic>
      <p:sp>
        <p:nvSpPr>
          <p:cNvPr id="78" name="Content Placeholder 52">
            <a:extLst>
              <a:ext uri="{FF2B5EF4-FFF2-40B4-BE49-F238E27FC236}">
                <a16:creationId xmlns:a16="http://schemas.microsoft.com/office/drawing/2014/main" id="{05A595AE-20E5-2145-8547-FAFA9F05B71F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5BFAA7-B463-984D-994A-90B01C55D8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872603"/>
            <a:ext cx="386427" cy="3663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491F5B-D5CD-B44B-ADEC-B372D952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6242718" cy="14815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253869" cy="143999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499196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265020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521498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98113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33732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3" r:id="rId3"/>
    <p:sldLayoutId id="2147483667" r:id="rId4"/>
    <p:sldLayoutId id="2147483773" r:id="rId5"/>
    <p:sldLayoutId id="2147483696" r:id="rId6"/>
    <p:sldLayoutId id="2147483662" r:id="rId7"/>
    <p:sldLayoutId id="2147483802" r:id="rId8"/>
    <p:sldLayoutId id="2147483803" r:id="rId9"/>
    <p:sldLayoutId id="2147483665" r:id="rId10"/>
    <p:sldLayoutId id="2147483807" r:id="rId11"/>
    <p:sldLayoutId id="2147483699" r:id="rId12"/>
    <p:sldLayoutId id="2147483716" r:id="rId13"/>
    <p:sldLayoutId id="2147483808" r:id="rId14"/>
    <p:sldLayoutId id="2147483700" r:id="rId15"/>
    <p:sldLayoutId id="2147483711" r:id="rId16"/>
    <p:sldLayoutId id="2147483804" r:id="rId17"/>
    <p:sldLayoutId id="2147483715" r:id="rId18"/>
    <p:sldLayoutId id="2147483712" r:id="rId19"/>
    <p:sldLayoutId id="2147483801" r:id="rId20"/>
    <p:sldLayoutId id="2147483806" r:id="rId21"/>
    <p:sldLayoutId id="2147483809" r:id="rId22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9855B-C4EC-E9C1-1BA5-E960C51D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3" y="1228398"/>
            <a:ext cx="45720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“c_code"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Java.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"Core Engine Stack Trace"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C.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"function1"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native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The main entry point.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607DF-2FF7-F8FB-3D22-0A264188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76" y="1230499"/>
            <a:ext cx="4572000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Java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extern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function2() \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__attribute__(( \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import_module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example.JavaCode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\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"method2"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\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0BE3-4842-9378-CF89-BFBD50FBE97E}"/>
              </a:ext>
            </a:extLst>
          </p:cNvPr>
          <p:cNvSpPr txBox="1"/>
          <p:nvPr/>
        </p:nvSpPr>
        <p:spPr>
          <a:xfrm>
            <a:off x="570214" y="93867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.JavaCode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2A4-E11D-1612-9B0E-2254D6E56DC9}"/>
              </a:ext>
            </a:extLst>
          </p:cNvPr>
          <p:cNvSpPr txBox="1"/>
          <p:nvPr/>
        </p:nvSpPr>
        <p:spPr>
          <a:xfrm>
            <a:off x="5887246" y="938675"/>
            <a:ext cx="321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c_code.c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0338D-1B48-4618-29CD-6DBC8CD7B4A3}"/>
              </a:ext>
            </a:extLst>
          </p:cNvPr>
          <p:cNvCxnSpPr>
            <a:cxnSpLocks/>
          </p:cNvCxnSpPr>
          <p:nvPr/>
        </p:nvCxnSpPr>
        <p:spPr>
          <a:xfrm>
            <a:off x="2927562" y="4116144"/>
            <a:ext cx="29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1330EA-5299-3AF9-1E6E-A3C9508A458F}"/>
              </a:ext>
            </a:extLst>
          </p:cNvPr>
          <p:cNvCxnSpPr>
            <a:cxnSpLocks/>
          </p:cNvCxnSpPr>
          <p:nvPr/>
        </p:nvCxnSpPr>
        <p:spPr>
          <a:xfrm flipH="1">
            <a:off x="4011283" y="3061775"/>
            <a:ext cx="18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465105-3B7A-326C-7105-4009705A6BC1}"/>
              </a:ext>
            </a:extLst>
          </p:cNvPr>
          <p:cNvSpPr txBox="1"/>
          <p:nvPr/>
        </p:nvSpPr>
        <p:spPr>
          <a:xfrm>
            <a:off x="3957503" y="3888646"/>
            <a:ext cx="8015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mapped 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13B7D-10FC-0C42-E38A-948A52D7C2D5}"/>
              </a:ext>
            </a:extLst>
          </p:cNvPr>
          <p:cNvCxnSpPr>
            <a:cxnSpLocks/>
          </p:cNvCxnSpPr>
          <p:nvPr/>
        </p:nvCxnSpPr>
        <p:spPr>
          <a:xfrm>
            <a:off x="5671914" y="664623"/>
            <a:ext cx="0" cy="5254702"/>
          </a:xfrm>
          <a:prstGeom prst="line">
            <a:avLst/>
          </a:prstGeom>
          <a:ln w="63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96">
            <a:extLst>
              <a:ext uri="{FF2B5EF4-FFF2-40B4-BE49-F238E27FC236}">
                <a16:creationId xmlns:a16="http://schemas.microsoft.com/office/drawing/2014/main" id="{1E375FCA-BACF-4E1D-9E3E-5F3C03A92D9C}"/>
              </a:ext>
            </a:extLst>
          </p:cNvPr>
          <p:cNvSpPr/>
          <p:nvPr/>
        </p:nvSpPr>
        <p:spPr>
          <a:xfrm>
            <a:off x="5914537" y="810465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27" name="Rounded Rectangle 89">
            <a:extLst>
              <a:ext uri="{FF2B5EF4-FFF2-40B4-BE49-F238E27FC236}">
                <a16:creationId xmlns:a16="http://schemas.microsoft.com/office/drawing/2014/main" id="{161AA8C1-7911-1C31-9C0E-3057F60E3F11}"/>
              </a:ext>
            </a:extLst>
          </p:cNvPr>
          <p:cNvSpPr/>
          <p:nvPr/>
        </p:nvSpPr>
        <p:spPr>
          <a:xfrm>
            <a:off x="664233" y="808278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74BF5-9525-86C1-5FB8-CDFFC90AC885}"/>
              </a:ext>
            </a:extLst>
          </p:cNvPr>
          <p:cNvSpPr txBox="1"/>
          <p:nvPr/>
        </p:nvSpPr>
        <p:spPr>
          <a:xfrm>
            <a:off x="4729090" y="2833683"/>
            <a:ext cx="8015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mapped to</a:t>
            </a:r>
          </a:p>
        </p:txBody>
      </p:sp>
    </p:spTree>
    <p:extLst>
      <p:ext uri="{BB962C8B-B14F-4D97-AF65-F5344CB8AC3E}">
        <p14:creationId xmlns:p14="http://schemas.microsoft.com/office/powerpoint/2010/main" val="3866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5F23-1764-E3F4-8E9B-954AE1E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B7AA-C8E3-03A6-B0E9-4047482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6B08BA55-C4C1-9D92-2729-C57D47F9FADD}"/>
              </a:ext>
            </a:extLst>
          </p:cNvPr>
          <p:cNvSpPr/>
          <p:nvPr/>
        </p:nvSpPr>
        <p:spPr>
          <a:xfrm rot="10800000">
            <a:off x="2900348" y="4275761"/>
            <a:ext cx="2025335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F3075-6CE5-292B-9B63-5447EDC363E1}"/>
              </a:ext>
            </a:extLst>
          </p:cNvPr>
          <p:cNvGrpSpPr/>
          <p:nvPr/>
        </p:nvGrpSpPr>
        <p:grpSpPr>
          <a:xfrm>
            <a:off x="3331799" y="5075232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DB626239-22AE-B01F-8216-3913E2A720AB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AE2DA0-EF47-DCE4-751A-E2E6E72A756E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46B9F82-1AC1-C4E2-A8A7-A36C4BD43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D69124-DD43-B431-94E2-8E11C9CF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D2F8B79-84DC-2991-5E60-FBD3AAF77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7" y="4781355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E3FD7ABE-1445-FDA4-06B1-E6E84AC53A57}"/>
              </a:ext>
            </a:extLst>
          </p:cNvPr>
          <p:cNvSpPr/>
          <p:nvPr/>
        </p:nvSpPr>
        <p:spPr>
          <a:xfrm rot="16200000">
            <a:off x="2667160" y="2790960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F5791BE1-7EF0-E2EF-1BD5-6C1E7586ACE6}"/>
              </a:ext>
            </a:extLst>
          </p:cNvPr>
          <p:cNvSpPr/>
          <p:nvPr/>
        </p:nvSpPr>
        <p:spPr>
          <a:xfrm rot="16200000">
            <a:off x="2409069" y="2511966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E3D4A-1180-0CAA-F59B-E67D5E3AD1B5}"/>
              </a:ext>
            </a:extLst>
          </p:cNvPr>
          <p:cNvGrpSpPr/>
          <p:nvPr/>
        </p:nvGrpSpPr>
        <p:grpSpPr>
          <a:xfrm>
            <a:off x="3349075" y="4157931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8B708B72-273C-98F5-2D61-EB3587BCD470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63185-EA02-331F-CF5A-A9D888EA8A5E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FEFAE357-41D9-D774-AADA-8C7CF34EB880}"/>
              </a:ext>
            </a:extLst>
          </p:cNvPr>
          <p:cNvSpPr/>
          <p:nvPr/>
        </p:nvSpPr>
        <p:spPr>
          <a:xfrm rot="10800000">
            <a:off x="3349075" y="3609213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AF183-5F62-5F9C-0DB6-3AF8280D289F}"/>
              </a:ext>
            </a:extLst>
          </p:cNvPr>
          <p:cNvSpPr txBox="1"/>
          <p:nvPr/>
        </p:nvSpPr>
        <p:spPr>
          <a:xfrm>
            <a:off x="3349074" y="3727043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function1</a:t>
            </a:r>
          </a:p>
        </p:txBody>
      </p:sp>
      <p:sp>
        <p:nvSpPr>
          <p:cNvPr id="13" name="Round Same Side Corner Rectangle 50">
            <a:extLst>
              <a:ext uri="{FF2B5EF4-FFF2-40B4-BE49-F238E27FC236}">
                <a16:creationId xmlns:a16="http://schemas.microsoft.com/office/drawing/2014/main" id="{E3196FEF-5EFD-98AB-3085-0C5FA031EFE9}"/>
              </a:ext>
            </a:extLst>
          </p:cNvPr>
          <p:cNvSpPr/>
          <p:nvPr/>
        </p:nvSpPr>
        <p:spPr>
          <a:xfrm rot="10800000">
            <a:off x="3349075" y="3057617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E502E">
              <a:lumMod val="40000"/>
              <a:lumOff val="6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6B299-3497-8506-FC7A-67174DA7FE18}"/>
              </a:ext>
            </a:extLst>
          </p:cNvPr>
          <p:cNvSpPr txBox="1"/>
          <p:nvPr/>
        </p:nvSpPr>
        <p:spPr>
          <a:xfrm>
            <a:off x="3349074" y="3175447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04C734-3EB1-5DC6-20E4-7AEEC4B430F4}"/>
              </a:ext>
            </a:extLst>
          </p:cNvPr>
          <p:cNvCxnSpPr>
            <a:cxnSpLocks/>
          </p:cNvCxnSpPr>
          <p:nvPr/>
        </p:nvCxnSpPr>
        <p:spPr>
          <a:xfrm flipV="1">
            <a:off x="4714678" y="2467155"/>
            <a:ext cx="0" cy="17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854B3D-2FBB-CCF7-65CC-794A74959247}"/>
              </a:ext>
            </a:extLst>
          </p:cNvPr>
          <p:cNvSpPr txBox="1"/>
          <p:nvPr/>
        </p:nvSpPr>
        <p:spPr>
          <a:xfrm>
            <a:off x="336944" y="260647"/>
            <a:ext cx="3452868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Communication Example M</a:t>
            </a: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ain thread call stack</a:t>
            </a:r>
          </a:p>
        </p:txBody>
      </p:sp>
      <p:sp>
        <p:nvSpPr>
          <p:cNvPr id="34" name="Rounded Rectangle 89">
            <a:extLst>
              <a:ext uri="{FF2B5EF4-FFF2-40B4-BE49-F238E27FC236}">
                <a16:creationId xmlns:a16="http://schemas.microsoft.com/office/drawing/2014/main" id="{BD998911-E8AB-52E1-3689-D783A4D6E9B3}"/>
              </a:ext>
            </a:extLst>
          </p:cNvPr>
          <p:cNvSpPr/>
          <p:nvPr/>
        </p:nvSpPr>
        <p:spPr>
          <a:xfrm>
            <a:off x="3249752" y="41140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5" name="Rounded Rectangle 96">
            <a:extLst>
              <a:ext uri="{FF2B5EF4-FFF2-40B4-BE49-F238E27FC236}">
                <a16:creationId xmlns:a16="http://schemas.microsoft.com/office/drawing/2014/main" id="{DBB6F860-B9AA-0B84-C10A-13380FA61F52}"/>
              </a:ext>
            </a:extLst>
          </p:cNvPr>
          <p:cNvSpPr/>
          <p:nvPr/>
        </p:nvSpPr>
        <p:spPr>
          <a:xfrm>
            <a:off x="3249752" y="3552157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36" name="Rounded Rectangle 89">
            <a:extLst>
              <a:ext uri="{FF2B5EF4-FFF2-40B4-BE49-F238E27FC236}">
                <a16:creationId xmlns:a16="http://schemas.microsoft.com/office/drawing/2014/main" id="{1CEBECB0-2227-3F2E-D54C-80FE26AB865B}"/>
              </a:ext>
            </a:extLst>
          </p:cNvPr>
          <p:cNvSpPr/>
          <p:nvPr/>
        </p:nvSpPr>
        <p:spPr>
          <a:xfrm>
            <a:off x="3249751" y="30167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518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1F1F8FFB-92D9-478E-B56F-6A6DF600906E}" vid="{075F9A7C-59CF-444D-AF74-B0CCF4DD4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999</TotalTime>
  <Words>248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Frédéric Rivière</dc:creator>
  <cp:keywords/>
  <dc:description/>
  <cp:lastModifiedBy>Frédéric Rivière</cp:lastModifiedBy>
  <cp:revision>10</cp:revision>
  <cp:lastPrinted>2019-09-26T12:34:57Z</cp:lastPrinted>
  <dcterms:created xsi:type="dcterms:W3CDTF">2025-01-14T16:49:45Z</dcterms:created>
  <dcterms:modified xsi:type="dcterms:W3CDTF">2025-01-16T10:05:04Z</dcterms:modified>
  <cp:category/>
</cp:coreProperties>
</file>