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4C37"/>
    <a:srgbClr val="E5E9EB"/>
    <a:srgbClr val="463AF5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6942" autoAdjust="0"/>
  </p:normalViewPr>
  <p:slideViewPr>
    <p:cSldViewPr snapToGrid="0">
      <p:cViewPr varScale="1">
        <p:scale>
          <a:sx n="95" d="100"/>
          <a:sy n="95" d="100"/>
        </p:scale>
        <p:origin x="7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jeudi 3 août 2023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jeudi 3 août 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fr-FR"/>
              <a:t>02/01/2023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D2F4DC-CE54-4109-8EF4-A6E1D0DA46F1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592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34116"/>
            <a:ext cx="1614224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/>
              <a:t>Jan. 2021</a:t>
            </a:r>
            <a:endParaRPr lang="en-US" dirty="0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0014974F-F14C-3B16-0AE9-B48EAB554856}"/>
              </a:ext>
            </a:extLst>
          </p:cNvPr>
          <p:cNvGrpSpPr/>
          <p:nvPr/>
        </p:nvGrpSpPr>
        <p:grpSpPr>
          <a:xfrm>
            <a:off x="2546406" y="2003964"/>
            <a:ext cx="6404647" cy="3451121"/>
            <a:chOff x="2546406" y="2003964"/>
            <a:chExt cx="6404647" cy="3451121"/>
          </a:xfrm>
        </p:grpSpPr>
        <p:grpSp>
          <p:nvGrpSpPr>
            <p:cNvPr id="4" name="Groupe 44">
              <a:extLst>
                <a:ext uri="{FF2B5EF4-FFF2-40B4-BE49-F238E27FC236}">
                  <a16:creationId xmlns:a16="http://schemas.microsoft.com/office/drawing/2014/main" id="{99689842-6B65-C8E9-0D5D-D68D471A9587}"/>
                </a:ext>
              </a:extLst>
            </p:cNvPr>
            <p:cNvGrpSpPr/>
            <p:nvPr/>
          </p:nvGrpSpPr>
          <p:grpSpPr>
            <a:xfrm>
              <a:off x="2648668" y="2003964"/>
              <a:ext cx="6302385" cy="3451121"/>
              <a:chOff x="5392684" y="3211386"/>
              <a:chExt cx="5026625" cy="270556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3E978F2-5583-0ACD-4D83-F9355B72E7EE}"/>
                  </a:ext>
                </a:extLst>
              </p:cNvPr>
              <p:cNvSpPr/>
              <p:nvPr/>
            </p:nvSpPr>
            <p:spPr>
              <a:xfrm>
                <a:off x="7383492" y="3211386"/>
                <a:ext cx="1510861" cy="1506560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Connecteur droit 53">
                <a:extLst>
                  <a:ext uri="{FF2B5EF4-FFF2-40B4-BE49-F238E27FC236}">
                    <a16:creationId xmlns:a16="http://schemas.microsoft.com/office/drawing/2014/main" id="{2EFE61F9-9C1C-3CCF-43EA-EC33C62EAFE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34093" y="5077260"/>
                <a:ext cx="624489" cy="613136"/>
              </a:xfrm>
              <a:prstGeom prst="line">
                <a:avLst/>
              </a:prstGeom>
              <a:ln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Connecteur droit 55">
                <a:extLst>
                  <a:ext uri="{FF2B5EF4-FFF2-40B4-BE49-F238E27FC236}">
                    <a16:creationId xmlns:a16="http://schemas.microsoft.com/office/drawing/2014/main" id="{71B9B813-41A8-43CE-C0BA-721BC88982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684" y="3527357"/>
                <a:ext cx="749752" cy="756630"/>
              </a:xfrm>
              <a:prstGeom prst="line">
                <a:avLst/>
              </a:prstGeom>
              <a:ln>
                <a:solidFill>
                  <a:schemeClr val="accent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e 57">
                <a:extLst>
                  <a:ext uri="{FF2B5EF4-FFF2-40B4-BE49-F238E27FC236}">
                    <a16:creationId xmlns:a16="http://schemas.microsoft.com/office/drawing/2014/main" id="{86FBD2CE-3234-F56D-D698-26E6AAFD2559}"/>
                  </a:ext>
                </a:extLst>
              </p:cNvPr>
              <p:cNvGrpSpPr/>
              <p:nvPr/>
            </p:nvGrpSpPr>
            <p:grpSpPr>
              <a:xfrm>
                <a:off x="5997142" y="4376507"/>
                <a:ext cx="1075847" cy="578849"/>
                <a:chOff x="4422373" y="3194971"/>
                <a:chExt cx="1075847" cy="578849"/>
              </a:xfrm>
            </p:grpSpPr>
            <p:pic>
              <p:nvPicPr>
                <p:cNvPr id="71" name="Graphique 89" descr="Cercles avec flèches">
                  <a:extLst>
                    <a:ext uri="{FF2B5EF4-FFF2-40B4-BE49-F238E27FC236}">
                      <a16:creationId xmlns:a16="http://schemas.microsoft.com/office/drawing/2014/main" id="{2141A409-A376-1CDA-4525-7127D3AEF5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422373" y="3194971"/>
                  <a:ext cx="578849" cy="578849"/>
                </a:xfrm>
                <a:prstGeom prst="rect">
                  <a:avLst/>
                </a:prstGeom>
              </p:spPr>
            </p:pic>
            <p:sp>
              <p:nvSpPr>
                <p:cNvPr id="72" name="ZoneTexte 90">
                  <a:extLst>
                    <a:ext uri="{FF2B5EF4-FFF2-40B4-BE49-F238E27FC236}">
                      <a16:creationId xmlns:a16="http://schemas.microsoft.com/office/drawing/2014/main" id="{AE04BD45-7EF1-7CF5-8E5D-F464013C3E0D}"/>
                    </a:ext>
                  </a:extLst>
                </p:cNvPr>
                <p:cNvSpPr txBox="1"/>
                <p:nvPr/>
              </p:nvSpPr>
              <p:spPr>
                <a:xfrm>
                  <a:off x="4821945" y="3384971"/>
                  <a:ext cx="676275" cy="144772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numCol="1" spcCol="288000" rtlCol="0" anchor="t" anchorCtr="0">
                  <a:sp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b="1" i="0" spc="0" dirty="0">
                      <a:ln>
                        <a:noFill/>
                      </a:ln>
                      <a:solidFill>
                        <a:schemeClr val="tx2"/>
                      </a:solidFill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PUMP</a:t>
                  </a:r>
                  <a:endParaRPr lang="en-US" sz="1400" b="1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endParaRPr>
                </a:p>
              </p:txBody>
            </p:sp>
          </p:grpSp>
          <p:grpSp>
            <p:nvGrpSpPr>
              <p:cNvPr id="33" name="Groupe 58">
                <a:extLst>
                  <a:ext uri="{FF2B5EF4-FFF2-40B4-BE49-F238E27FC236}">
                    <a16:creationId xmlns:a16="http://schemas.microsoft.com/office/drawing/2014/main" id="{C24304B7-15F9-D359-4903-3B059956135E}"/>
                  </a:ext>
                </a:extLst>
              </p:cNvPr>
              <p:cNvGrpSpPr/>
              <p:nvPr/>
            </p:nvGrpSpPr>
            <p:grpSpPr>
              <a:xfrm>
                <a:off x="7183139" y="4952384"/>
                <a:ext cx="1235297" cy="559124"/>
                <a:chOff x="5129784" y="2869876"/>
                <a:chExt cx="1235297" cy="559124"/>
              </a:xfrm>
              <a:solidFill>
                <a:schemeClr val="bg1"/>
              </a:solidFill>
            </p:grpSpPr>
            <p:grpSp>
              <p:nvGrpSpPr>
                <p:cNvPr id="53" name="Groupe 75">
                  <a:extLst>
                    <a:ext uri="{FF2B5EF4-FFF2-40B4-BE49-F238E27FC236}">
                      <a16:creationId xmlns:a16="http://schemas.microsoft.com/office/drawing/2014/main" id="{CC041C25-D852-C3CA-B302-C0A52BCE5291}"/>
                    </a:ext>
                  </a:extLst>
                </p:cNvPr>
                <p:cNvGrpSpPr/>
                <p:nvPr/>
              </p:nvGrpSpPr>
              <p:grpSpPr>
                <a:xfrm>
                  <a:off x="5129784" y="3108905"/>
                  <a:ext cx="1235297" cy="320095"/>
                  <a:chOff x="5129784" y="3108905"/>
                  <a:chExt cx="1235297" cy="320095"/>
                </a:xfrm>
                <a:grpFill/>
              </p:grpSpPr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EF828794-919B-B9D4-3A48-8097EC8028A4}"/>
                      </a:ext>
                    </a:extLst>
                  </p:cNvPr>
                  <p:cNvSpPr/>
                  <p:nvPr/>
                </p:nvSpPr>
                <p:spPr>
                  <a:xfrm>
                    <a:off x="5129784" y="3108905"/>
                    <a:ext cx="1235297" cy="320095"/>
                  </a:xfrm>
                  <a:prstGeom prst="rect">
                    <a:avLst/>
                  </a:prstGeom>
                  <a:noFill/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" name="Connecteur droit 84">
                    <a:extLst>
                      <a:ext uri="{FF2B5EF4-FFF2-40B4-BE49-F238E27FC236}">
                        <a16:creationId xmlns:a16="http://schemas.microsoft.com/office/drawing/2014/main" id="{F2A57E1F-EA35-4011-CB79-3226EAF830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340096" y="3108905"/>
                    <a:ext cx="0" cy="320095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5" name="Connecteur droit 85">
                    <a:extLst>
                      <a:ext uri="{FF2B5EF4-FFF2-40B4-BE49-F238E27FC236}">
                        <a16:creationId xmlns:a16="http://schemas.microsoft.com/office/drawing/2014/main" id="{B8D7EB99-455A-F023-D00B-3562C91EE6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45479" y="3108905"/>
                    <a:ext cx="0" cy="320095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Connecteur droit 86">
                    <a:extLst>
                      <a:ext uri="{FF2B5EF4-FFF2-40B4-BE49-F238E27FC236}">
                        <a16:creationId xmlns:a16="http://schemas.microsoft.com/office/drawing/2014/main" id="{B5A9F1C2-9DF7-96D9-20FD-DA9A7D68DF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50862" y="3108905"/>
                    <a:ext cx="0" cy="320095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8" name="Connecteur droit 87">
                    <a:extLst>
                      <a:ext uri="{FF2B5EF4-FFF2-40B4-BE49-F238E27FC236}">
                        <a16:creationId xmlns:a16="http://schemas.microsoft.com/office/drawing/2014/main" id="{D0C4A452-A4A5-76C3-593A-EE53788A61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956245" y="3108905"/>
                    <a:ext cx="0" cy="320095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0" name="Connecteur droit 88">
                    <a:extLst>
                      <a:ext uri="{FF2B5EF4-FFF2-40B4-BE49-F238E27FC236}">
                        <a16:creationId xmlns:a16="http://schemas.microsoft.com/office/drawing/2014/main" id="{139DEF6C-8BD9-32EE-12F1-35402E4B47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161628" y="3108905"/>
                    <a:ext cx="0" cy="320095"/>
                  </a:xfrm>
                  <a:prstGeom prst="line">
                    <a:avLst/>
                  </a:prstGeom>
                  <a:grpFill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4" name="ZoneTexte 76">
                  <a:extLst>
                    <a:ext uri="{FF2B5EF4-FFF2-40B4-BE49-F238E27FC236}">
                      <a16:creationId xmlns:a16="http://schemas.microsoft.com/office/drawing/2014/main" id="{DDA0DF8D-7889-6CF7-D617-86236C7A6E62}"/>
                    </a:ext>
                  </a:extLst>
                </p:cNvPr>
                <p:cNvSpPr txBox="1"/>
                <p:nvPr/>
              </p:nvSpPr>
              <p:spPr>
                <a:xfrm>
                  <a:off x="5409294" y="2869876"/>
                  <a:ext cx="676275" cy="215444"/>
                </a:xfrm>
                <a:prstGeom prst="rect">
                  <a:avLst/>
                </a:prstGeom>
                <a:noFill/>
              </p:spPr>
              <p:txBody>
                <a:bodyPr vert="horz" wrap="square" lIns="0" tIns="0" rIns="0" bIns="0" numCol="1" spcCol="288000" rtlCol="0" anchor="t" anchorCtr="0">
                  <a:spAutoFit/>
                </a:bodyPr>
                <a:lstStyle/>
                <a:p>
                  <a:pPr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200" b="1" i="0" spc="0" dirty="0">
                      <a:ln>
                        <a:noFill/>
                      </a:ln>
                      <a:solidFill>
                        <a:schemeClr val="tx2"/>
                      </a:solidFill>
                      <a:latin typeface="Source Sans Pro Light" charset="0"/>
                      <a:ea typeface="Source Sans Pro Light" charset="0"/>
                      <a:cs typeface="Source Sans Pro Light" charset="0"/>
                    </a:rPr>
                    <a:t>FIFO</a:t>
                  </a:r>
                </a:p>
              </p:txBody>
            </p:sp>
          </p:grpSp>
          <p:cxnSp>
            <p:nvCxnSpPr>
              <p:cNvPr id="35" name="Connecteur : en arc 59">
                <a:extLst>
                  <a:ext uri="{FF2B5EF4-FFF2-40B4-BE49-F238E27FC236}">
                    <a16:creationId xmlns:a16="http://schemas.microsoft.com/office/drawing/2014/main" id="{048B85FC-BE83-8F48-5410-C9CD7F2805E7}"/>
                  </a:ext>
                </a:extLst>
              </p:cNvPr>
              <p:cNvCxnSpPr>
                <a:stCxn id="62" idx="1"/>
                <a:endCxn id="71" idx="2"/>
              </p:cNvCxnSpPr>
              <p:nvPr/>
            </p:nvCxnSpPr>
            <p:spPr>
              <a:xfrm rot="10800000">
                <a:off x="6286567" y="4955357"/>
                <a:ext cx="896572" cy="396105"/>
              </a:xfrm>
              <a:prstGeom prst="curved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ZoneTexte 61">
                <a:extLst>
                  <a:ext uri="{FF2B5EF4-FFF2-40B4-BE49-F238E27FC236}">
                    <a16:creationId xmlns:a16="http://schemas.microsoft.com/office/drawing/2014/main" id="{A4F73FD1-C4D6-85B7-9AB8-A1EAD02DDBEA}"/>
                  </a:ext>
                </a:extLst>
              </p:cNvPr>
              <p:cNvSpPr txBox="1"/>
              <p:nvPr/>
            </p:nvSpPr>
            <p:spPr>
              <a:xfrm>
                <a:off x="6667311" y="5090558"/>
                <a:ext cx="521717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POP</a:t>
                </a:r>
              </a:p>
            </p:txBody>
          </p:sp>
          <p:sp>
            <p:nvSpPr>
              <p:cNvPr id="39" name="ZoneTexte 62">
                <a:extLst>
                  <a:ext uri="{FF2B5EF4-FFF2-40B4-BE49-F238E27FC236}">
                    <a16:creationId xmlns:a16="http://schemas.microsoft.com/office/drawing/2014/main" id="{A651E7F8-2817-ACEB-BE58-022A5FCBA1F5}"/>
                  </a:ext>
                </a:extLst>
              </p:cNvPr>
              <p:cNvSpPr txBox="1"/>
              <p:nvPr/>
            </p:nvSpPr>
            <p:spPr>
              <a:xfrm>
                <a:off x="8470091" y="5092828"/>
                <a:ext cx="521717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PUSH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0837824-AE94-B868-B2B2-649BE358506A}"/>
                  </a:ext>
                </a:extLst>
              </p:cNvPr>
              <p:cNvSpPr/>
              <p:nvPr/>
            </p:nvSpPr>
            <p:spPr>
              <a:xfrm>
                <a:off x="7454095" y="3564997"/>
                <a:ext cx="1369655" cy="3200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Event Listener A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6CB98DC-C5A6-E8FD-3793-9B551FCB2261}"/>
                  </a:ext>
                </a:extLst>
              </p:cNvPr>
              <p:cNvSpPr/>
              <p:nvPr/>
            </p:nvSpPr>
            <p:spPr>
              <a:xfrm>
                <a:off x="7454095" y="3986767"/>
                <a:ext cx="1369655" cy="32009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…</a:t>
                </a:r>
              </a:p>
            </p:txBody>
          </p:sp>
          <p:sp>
            <p:nvSpPr>
              <p:cNvPr id="42" name="ZoneTexte 65">
                <a:extLst>
                  <a:ext uri="{FF2B5EF4-FFF2-40B4-BE49-F238E27FC236}">
                    <a16:creationId xmlns:a16="http://schemas.microsoft.com/office/drawing/2014/main" id="{D1045822-CC92-8E71-5031-25AFD21FC4C6}"/>
                  </a:ext>
                </a:extLst>
              </p:cNvPr>
              <p:cNvSpPr txBox="1"/>
              <p:nvPr/>
            </p:nvSpPr>
            <p:spPr>
              <a:xfrm>
                <a:off x="9307506" y="5544811"/>
                <a:ext cx="792609" cy="170365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…</a:t>
                </a:r>
              </a:p>
            </p:txBody>
          </p:sp>
          <p:sp>
            <p:nvSpPr>
              <p:cNvPr id="43" name="ZoneTexte 67">
                <a:extLst>
                  <a:ext uri="{FF2B5EF4-FFF2-40B4-BE49-F238E27FC236}">
                    <a16:creationId xmlns:a16="http://schemas.microsoft.com/office/drawing/2014/main" id="{FC352822-F40D-3082-DA6D-8B5397E9FCE4}"/>
                  </a:ext>
                </a:extLst>
              </p:cNvPr>
              <p:cNvSpPr txBox="1"/>
              <p:nvPr/>
            </p:nvSpPr>
            <p:spPr>
              <a:xfrm>
                <a:off x="9307506" y="5772178"/>
                <a:ext cx="1111803" cy="14477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Event N</a:t>
                </a:r>
              </a:p>
            </p:txBody>
          </p:sp>
          <p:cxnSp>
            <p:nvCxnSpPr>
              <p:cNvPr id="44" name="Connecteur droit avec flèche 68">
                <a:extLst>
                  <a:ext uri="{FF2B5EF4-FFF2-40B4-BE49-F238E27FC236}">
                    <a16:creationId xmlns:a16="http://schemas.microsoft.com/office/drawing/2014/main" id="{EA02D504-E6FC-4C4F-1343-6E7C1E4E06A4}"/>
                  </a:ext>
                </a:extLst>
              </p:cNvPr>
              <p:cNvCxnSpPr>
                <a:cxnSpLocks/>
                <a:stCxn id="42" idx="1"/>
                <a:endCxn id="62" idx="3"/>
              </p:cNvCxnSpPr>
              <p:nvPr/>
            </p:nvCxnSpPr>
            <p:spPr>
              <a:xfrm flipH="1" flipV="1">
                <a:off x="8418436" y="5351460"/>
                <a:ext cx="889070" cy="2785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eur droit avec flèche 69">
                <a:extLst>
                  <a:ext uri="{FF2B5EF4-FFF2-40B4-BE49-F238E27FC236}">
                    <a16:creationId xmlns:a16="http://schemas.microsoft.com/office/drawing/2014/main" id="{3062985B-7EFF-0DC5-06DE-96A5DB400748}"/>
                  </a:ext>
                </a:extLst>
              </p:cNvPr>
              <p:cNvCxnSpPr>
                <a:cxnSpLocks/>
                <a:stCxn id="43" idx="1"/>
                <a:endCxn id="62" idx="3"/>
              </p:cNvCxnSpPr>
              <p:nvPr/>
            </p:nvCxnSpPr>
            <p:spPr>
              <a:xfrm flipH="1" flipV="1">
                <a:off x="8418436" y="5351460"/>
                <a:ext cx="889070" cy="4931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ZoneTexte 70">
                <a:extLst>
                  <a:ext uri="{FF2B5EF4-FFF2-40B4-BE49-F238E27FC236}">
                    <a16:creationId xmlns:a16="http://schemas.microsoft.com/office/drawing/2014/main" id="{48800D99-D9A2-3B04-1695-6EE1BFB819C7}"/>
                  </a:ext>
                </a:extLst>
              </p:cNvPr>
              <p:cNvSpPr txBox="1"/>
              <p:nvPr/>
            </p:nvSpPr>
            <p:spPr>
              <a:xfrm>
                <a:off x="9302889" y="5313708"/>
                <a:ext cx="792609" cy="144772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l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Event 1</a:t>
                </a:r>
              </a:p>
            </p:txBody>
          </p:sp>
          <p:cxnSp>
            <p:nvCxnSpPr>
              <p:cNvPr id="48" name="Connecteur droit avec flèche 71">
                <a:extLst>
                  <a:ext uri="{FF2B5EF4-FFF2-40B4-BE49-F238E27FC236}">
                    <a16:creationId xmlns:a16="http://schemas.microsoft.com/office/drawing/2014/main" id="{4141BA35-9328-EFBC-B0E6-00E0BA62F348}"/>
                  </a:ext>
                </a:extLst>
              </p:cNvPr>
              <p:cNvCxnSpPr>
                <a:endCxn id="62" idx="3"/>
              </p:cNvCxnSpPr>
              <p:nvPr/>
            </p:nvCxnSpPr>
            <p:spPr>
              <a:xfrm flipH="1" flipV="1">
                <a:off x="8418436" y="5351461"/>
                <a:ext cx="889070" cy="6663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avec flèche 72">
                <a:extLst>
                  <a:ext uri="{FF2B5EF4-FFF2-40B4-BE49-F238E27FC236}">
                    <a16:creationId xmlns:a16="http://schemas.microsoft.com/office/drawing/2014/main" id="{BEA4DB98-D273-280B-2F7E-E962B9EA7268}"/>
                  </a:ext>
                </a:extLst>
              </p:cNvPr>
              <p:cNvCxnSpPr>
                <a:cxnSpLocks/>
                <a:stCxn id="71" idx="0"/>
              </p:cNvCxnSpPr>
              <p:nvPr/>
            </p:nvCxnSpPr>
            <p:spPr>
              <a:xfrm flipV="1">
                <a:off x="6286567" y="3905672"/>
                <a:ext cx="1072070" cy="4708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3E1DAA89-6D44-E648-6626-AC33267456EF}"/>
                  </a:ext>
                </a:extLst>
              </p:cNvPr>
              <p:cNvSpPr/>
              <p:nvPr/>
            </p:nvSpPr>
            <p:spPr>
              <a:xfrm>
                <a:off x="7454095" y="4408537"/>
                <a:ext cx="1369655" cy="249775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Event Listener Z</a:t>
                </a:r>
              </a:p>
            </p:txBody>
          </p:sp>
          <p:sp>
            <p:nvSpPr>
              <p:cNvPr id="52" name="ZoneTexte 74">
                <a:extLst>
                  <a:ext uri="{FF2B5EF4-FFF2-40B4-BE49-F238E27FC236}">
                    <a16:creationId xmlns:a16="http://schemas.microsoft.com/office/drawing/2014/main" id="{54391E50-B810-6AC7-70E9-3ACD307FD73D}"/>
                  </a:ext>
                </a:extLst>
              </p:cNvPr>
              <p:cNvSpPr txBox="1"/>
              <p:nvPr/>
            </p:nvSpPr>
            <p:spPr>
              <a:xfrm>
                <a:off x="7454095" y="3256139"/>
                <a:ext cx="1369654" cy="215444"/>
              </a:xfrm>
              <a:prstGeom prst="rect">
                <a:avLst/>
              </a:prstGeom>
              <a:noFill/>
            </p:spPr>
            <p:txBody>
              <a:bodyPr vert="horz" wrap="square" lIns="0" tIns="0" rIns="0" bIns="0" numCol="1" spcCol="288000" rtlCol="0" anchor="t" anchorCtr="0">
                <a:spAutoFit/>
              </a:bodyPr>
              <a:lstStyle/>
              <a:p>
                <a:pPr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200" b="0" i="0" spc="0" dirty="0">
                    <a:ln>
                      <a:noFill/>
                    </a:ln>
                    <a:solidFill>
                      <a:schemeClr val="tx2"/>
                    </a:solidFill>
                    <a:latin typeface="Source Sans Pro Light" charset="0"/>
                    <a:ea typeface="Source Sans Pro Light" charset="0"/>
                    <a:cs typeface="Source Sans Pro Light" charset="0"/>
                  </a:rPr>
                  <a:t>EVENT LISTENERS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399981-7FA9-0DFD-CD5D-8D36E9B9DDA9}"/>
                </a:ext>
              </a:extLst>
            </p:cNvPr>
            <p:cNvSpPr/>
            <p:nvPr/>
          </p:nvSpPr>
          <p:spPr>
            <a:xfrm>
              <a:off x="2546406" y="2228278"/>
              <a:ext cx="295433" cy="30911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Calibri" panose="020F0502020204030204" pitchFamily="34" charset="0"/>
                  <a:ea typeface="Source Sans Pro" panose="020B0503030403020204" pitchFamily="34" charset="0"/>
                  <a:cs typeface="Calibri" panose="020F0502020204030204" pitchFamily="34" charset="0"/>
                </a:rPr>
                <a:t>EVENT QUEUE Thread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2382066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" id="{1297DFE7-43AF-E246-91EB-CFD3504748DF}" vid="{B5A3A747-56E8-034B-8475-5C5EA8622B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46</TotalTime>
  <Words>23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Brandon Grotesque Black</vt:lpstr>
      <vt:lpstr>Calibri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 Pump Specification</dc:title>
  <dc:subject/>
  <dc:creator>Julien Courcelle</dc:creator>
  <cp:keywords/>
  <dc:description/>
  <cp:lastModifiedBy>Corentin Blanchard</cp:lastModifiedBy>
  <cp:revision>19</cp:revision>
  <cp:lastPrinted>2019-09-26T12:34:57Z</cp:lastPrinted>
  <dcterms:created xsi:type="dcterms:W3CDTF">2023-01-02T14:32:01Z</dcterms:created>
  <dcterms:modified xsi:type="dcterms:W3CDTF">2023-08-03T07:45:07Z</dcterms:modified>
  <cp:category/>
</cp:coreProperties>
</file>