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7" autoAdjust="0"/>
    <p:restoredTop sz="95320" autoAdjust="0"/>
  </p:normalViewPr>
  <p:slideViewPr>
    <p:cSldViewPr>
      <p:cViewPr varScale="1">
        <p:scale>
          <a:sx n="79" d="100"/>
          <a:sy n="79" d="100"/>
        </p:scale>
        <p:origin x="2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septembre 21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septembre 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septembre 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D4BF065C-C26E-9B4C-AB1D-0F16CDF9EF28}" type="datetime6">
              <a:rPr lang="fr-FR" smtClean="0"/>
              <a:pPr/>
              <a:t>septembre 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septembre 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7195662" y="3754656"/>
            <a:ext cx="3366982" cy="1965338"/>
          </a:xfrm>
          <a:prstGeom prst="roundRect">
            <a:avLst>
              <a:gd name="adj" fmla="val 66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vv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763289" y="3754656"/>
            <a:ext cx="3272300" cy="1965338"/>
          </a:xfrm>
          <a:prstGeom prst="roundRect">
            <a:avLst>
              <a:gd name="adj" fmla="val 66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201605" y="1489320"/>
            <a:ext cx="3366982" cy="1965338"/>
          </a:xfrm>
          <a:prstGeom prst="roundRect">
            <a:avLst>
              <a:gd name="adj" fmla="val 66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40262" y="236693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Test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6240" y="409500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Deploy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734212" y="424196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31" y="3526835"/>
            <a:ext cx="2058391" cy="2058393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4622725" y="3970059"/>
            <a:ext cx="673387" cy="430457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800000">
            <a:off x="4277560" y="2718326"/>
            <a:ext cx="909435" cy="12578"/>
          </a:xfrm>
          <a:prstGeom prst="line">
            <a:avLst/>
          </a:prstGeom>
          <a:ln w="28575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955115" y="2643386"/>
            <a:ext cx="763242" cy="440659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900414" y="3911285"/>
            <a:ext cx="805612" cy="406299"/>
          </a:xfrm>
          <a:prstGeom prst="line">
            <a:avLst/>
          </a:prstGeom>
          <a:ln w="28575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11" y="908720"/>
            <a:ext cx="2596968" cy="207757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389628" y="1276976"/>
            <a:ext cx="1338847" cy="41125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51488" y="3550718"/>
            <a:ext cx="946808" cy="41125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202" y="2611222"/>
            <a:ext cx="2076731" cy="183790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5282726" y="3142384"/>
            <a:ext cx="1694695" cy="738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dirty="0">
                <a:solidFill>
                  <a:schemeClr val="accent6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</a:p>
          <a:p>
            <a:pPr algn="ctr"/>
            <a:r>
              <a:rPr lang="en-US" sz="2100" dirty="0">
                <a:solidFill>
                  <a:schemeClr val="accent6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498011" y="1260355"/>
            <a:ext cx="1673582" cy="2222193"/>
            <a:chOff x="8498011" y="1260355"/>
            <a:chExt cx="1673582" cy="2222193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4" r="18934"/>
            <a:stretch/>
          </p:blipFill>
          <p:spPr>
            <a:xfrm>
              <a:off x="8498011" y="1260355"/>
              <a:ext cx="1673582" cy="222219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0000">
              <a:off x="8997932" y="1799769"/>
              <a:ext cx="1201542" cy="654841"/>
            </a:xfrm>
            <a:prstGeom prst="rect">
              <a:avLst/>
            </a:prstGeom>
          </p:spPr>
        </p:pic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04" y="4203495"/>
            <a:ext cx="2339408" cy="1274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2FF1BD-8F2A-4171-9E10-08A0D3C1999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31" b="-3006"/>
          <a:stretch/>
        </p:blipFill>
        <p:spPr>
          <a:xfrm>
            <a:off x="2129210" y="2986292"/>
            <a:ext cx="2078307" cy="45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1838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Source Sans Pro</vt:lpstr>
      <vt:lpstr>Source Sans Pro Light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Thomas Delhoménie</cp:lastModifiedBy>
  <cp:revision>34</cp:revision>
  <dcterms:created xsi:type="dcterms:W3CDTF">2017-01-10T13:21:08Z</dcterms:created>
  <dcterms:modified xsi:type="dcterms:W3CDTF">2021-09-29T16:24:08Z</dcterms:modified>
</cp:coreProperties>
</file>