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0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ver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0" y="1"/>
            <a:ext cx="8588779" cy="6881149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717631 w 3971634"/>
              <a:gd name="connsiteY3" fmla="*/ 6866164 h 6871855"/>
              <a:gd name="connsiteX4" fmla="*/ 0 w 3971634"/>
              <a:gd name="connsiteY4" fmla="*/ 8164 h 6871855"/>
              <a:gd name="connsiteX0" fmla="*/ 0 w 4621225"/>
              <a:gd name="connsiteY0" fmla="*/ 8164 h 6883429"/>
              <a:gd name="connsiteX1" fmla="*/ 3971634 w 4621225"/>
              <a:gd name="connsiteY1" fmla="*/ 0 h 6883429"/>
              <a:gd name="connsiteX2" fmla="*/ 4621225 w 4621225"/>
              <a:gd name="connsiteY2" fmla="*/ 6883429 h 6883429"/>
              <a:gd name="connsiteX3" fmla="*/ 717631 w 4621225"/>
              <a:gd name="connsiteY3" fmla="*/ 6866164 h 6883429"/>
              <a:gd name="connsiteX4" fmla="*/ 0 w 4621225"/>
              <a:gd name="connsiteY4" fmla="*/ 8164 h 6883429"/>
              <a:gd name="connsiteX0" fmla="*/ 0 w 9133943"/>
              <a:gd name="connsiteY0" fmla="*/ 8164 h 6883429"/>
              <a:gd name="connsiteX1" fmla="*/ 9133943 w 9133943"/>
              <a:gd name="connsiteY1" fmla="*/ 0 h 6883429"/>
              <a:gd name="connsiteX2" fmla="*/ 4621225 w 9133943"/>
              <a:gd name="connsiteY2" fmla="*/ 6883429 h 6883429"/>
              <a:gd name="connsiteX3" fmla="*/ 717631 w 9133943"/>
              <a:gd name="connsiteY3" fmla="*/ 6866164 h 6883429"/>
              <a:gd name="connsiteX4" fmla="*/ 0 w 9133943"/>
              <a:gd name="connsiteY4" fmla="*/ 8164 h 6883429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88342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1225 w 9133943"/>
              <a:gd name="connsiteY2" fmla="*/ 6673455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33943"/>
              <a:gd name="connsiteY0" fmla="*/ 8164 h 6889313"/>
              <a:gd name="connsiteX1" fmla="*/ 9133943 w 9133943"/>
              <a:gd name="connsiteY1" fmla="*/ 0 h 6889313"/>
              <a:gd name="connsiteX2" fmla="*/ 4627999 w 9133943"/>
              <a:gd name="connsiteY2" fmla="*/ 6873269 h 6889313"/>
              <a:gd name="connsiteX3" fmla="*/ 1 w 9133943"/>
              <a:gd name="connsiteY3" fmla="*/ 6889313 h 6889313"/>
              <a:gd name="connsiteX4" fmla="*/ 0 w 9133943"/>
              <a:gd name="connsiteY4" fmla="*/ 8164 h 6889313"/>
              <a:gd name="connsiteX0" fmla="*/ 0 w 9154263"/>
              <a:gd name="connsiteY0" fmla="*/ 1391 h 6882540"/>
              <a:gd name="connsiteX1" fmla="*/ 9154263 w 9154263"/>
              <a:gd name="connsiteY1" fmla="*/ 0 h 6882540"/>
              <a:gd name="connsiteX2" fmla="*/ 4627999 w 9154263"/>
              <a:gd name="connsiteY2" fmla="*/ 6866496 h 6882540"/>
              <a:gd name="connsiteX3" fmla="*/ 1 w 9154263"/>
              <a:gd name="connsiteY3" fmla="*/ 6882540 h 6882540"/>
              <a:gd name="connsiteX4" fmla="*/ 0 w 9154263"/>
              <a:gd name="connsiteY4" fmla="*/ 1391 h 6882540"/>
              <a:gd name="connsiteX0" fmla="*/ 0 w 9157650"/>
              <a:gd name="connsiteY0" fmla="*/ 0 h 6881149"/>
              <a:gd name="connsiteX1" fmla="*/ 9157650 w 9157650"/>
              <a:gd name="connsiteY1" fmla="*/ 32476 h 6881149"/>
              <a:gd name="connsiteX2" fmla="*/ 4627999 w 9157650"/>
              <a:gd name="connsiteY2" fmla="*/ 6865105 h 6881149"/>
              <a:gd name="connsiteX3" fmla="*/ 1 w 9157650"/>
              <a:gd name="connsiteY3" fmla="*/ 6881149 h 6881149"/>
              <a:gd name="connsiteX4" fmla="*/ 0 w 9157650"/>
              <a:gd name="connsiteY4" fmla="*/ 0 h 6881149"/>
              <a:gd name="connsiteX0" fmla="*/ 0 w 9154263"/>
              <a:gd name="connsiteY0" fmla="*/ 0 h 6881149"/>
              <a:gd name="connsiteX1" fmla="*/ 9154263 w 9154263"/>
              <a:gd name="connsiteY1" fmla="*/ 1996 h 6881149"/>
              <a:gd name="connsiteX2" fmla="*/ 4627999 w 9154263"/>
              <a:gd name="connsiteY2" fmla="*/ 6865105 h 6881149"/>
              <a:gd name="connsiteX3" fmla="*/ 1 w 9154263"/>
              <a:gd name="connsiteY3" fmla="*/ 6881149 h 6881149"/>
              <a:gd name="connsiteX4" fmla="*/ 0 w 9154263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  <a:gd name="connsiteX0" fmla="*/ 0 w 8588779"/>
              <a:gd name="connsiteY0" fmla="*/ 0 h 6881149"/>
              <a:gd name="connsiteX1" fmla="*/ 8588779 w 8588779"/>
              <a:gd name="connsiteY1" fmla="*/ 1996 h 6881149"/>
              <a:gd name="connsiteX2" fmla="*/ 4627999 w 8588779"/>
              <a:gd name="connsiteY2" fmla="*/ 6865105 h 6881149"/>
              <a:gd name="connsiteX3" fmla="*/ 1 w 8588779"/>
              <a:gd name="connsiteY3" fmla="*/ 6881149 h 6881149"/>
              <a:gd name="connsiteX4" fmla="*/ 0 w 8588779"/>
              <a:gd name="connsiteY4" fmla="*/ 0 h 6881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88779" h="6881149">
                <a:moveTo>
                  <a:pt x="0" y="0"/>
                </a:moveTo>
                <a:lnTo>
                  <a:pt x="8588779" y="1996"/>
                </a:lnTo>
                <a:cubicBezTo>
                  <a:pt x="8363393" y="388709"/>
                  <a:pt x="5948259" y="4577402"/>
                  <a:pt x="4627999" y="6865105"/>
                </a:cubicBezTo>
                <a:lnTo>
                  <a:pt x="1" y="6881149"/>
                </a:lnTo>
                <a:cubicBezTo>
                  <a:pt x="1" y="4587433"/>
                  <a:pt x="0" y="2293716"/>
                  <a:pt x="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669578" y="6309320"/>
            <a:ext cx="1043046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669578" y="404664"/>
            <a:ext cx="1149988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2926" y="1975081"/>
            <a:ext cx="868787" cy="7688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6073" y="1611066"/>
            <a:ext cx="313478" cy="277426"/>
          </a:xfrm>
          <a:prstGeom prst="rect">
            <a:avLst/>
          </a:prstGeom>
        </p:spPr>
      </p:pic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BD14FCD1-B838-694B-9D24-81EA09A10F5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511" y="5661566"/>
            <a:ext cx="2956932" cy="73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385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s / Title_Content+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2" hasCustomPrompt="1"/>
          </p:nvPr>
        </p:nvSpPr>
        <p:spPr>
          <a:xfrm>
            <a:off x="5681117" y="1092110"/>
            <a:ext cx="4999583" cy="5124539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946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10129837" cy="5124539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10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927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7" cy="4548481"/>
          </a:xfrm>
          <a:prstGeom prst="rect">
            <a:avLst/>
          </a:prstGeom>
        </p:spPr>
        <p:txBody>
          <a:bodyPr lIns="90000" numCol="2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4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3600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9044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39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39822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4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8"/>
            <a:ext cx="10129836" cy="4548482"/>
          </a:xfrm>
          <a:prstGeom prst="rect">
            <a:avLst/>
          </a:prstGeom>
        </p:spPr>
        <p:txBody>
          <a:bodyPr lIns="90000" numCol="3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6730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/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3"/>
            <a:r>
              <a:rPr lang="en-US" noProof="0" dirty="0"/>
              <a:t>	Fifth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3906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11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/>
        </p:nvSpPr>
        <p:spPr>
          <a:xfrm>
            <a:off x="4137932" y="1450229"/>
            <a:ext cx="3916137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dirty="0"/>
              <a:t>CLICK </a:t>
            </a:r>
            <a:r>
              <a:rPr lang="en-US" sz="3600" cap="all" baseline="0" dirty="0"/>
              <a:t>TO</a:t>
            </a:r>
            <a:r>
              <a:rPr lang="en-US" sz="3600" dirty="0"/>
              <a:t> EDIT TITLE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479536"/>
            <a:ext cx="10129837" cy="3737114"/>
          </a:xfrm>
          <a:prstGeom prst="rect">
            <a:avLst/>
          </a:prstGeom>
        </p:spPr>
        <p:txBody>
          <a:bodyPr lIns="90000" anchor="t" anchorCtr="1">
            <a:noAutofit/>
          </a:bodyPr>
          <a:lstStyle>
            <a:lvl1pPr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293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07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30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1082" y="2479536"/>
            <a:ext cx="10129837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50983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/>
          <p:nvPr/>
        </p:nvSpPr>
        <p:spPr>
          <a:xfrm rot="1800000">
            <a:off x="4954333" y="-1094769"/>
            <a:ext cx="8109376" cy="1072864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109376" h="10728642">
                <a:moveTo>
                  <a:pt x="650" y="2665156"/>
                </a:moveTo>
                <a:lnTo>
                  <a:pt x="4673861" y="0"/>
                </a:lnTo>
                <a:cubicBezTo>
                  <a:pt x="5668654" y="1793772"/>
                  <a:pt x="7081028" y="4183207"/>
                  <a:pt x="8109376" y="6035100"/>
                </a:cubicBezTo>
                <a:lnTo>
                  <a:pt x="74" y="10728642"/>
                </a:lnTo>
                <a:cubicBezTo>
                  <a:pt x="2065" y="6648884"/>
                  <a:pt x="-1341" y="6744914"/>
                  <a:pt x="650" y="2665156"/>
                </a:cubicBezTo>
                <a:close/>
              </a:path>
            </a:pathLst>
          </a:cu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1493" y="3140968"/>
            <a:ext cx="3155056" cy="10127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083" y="1700808"/>
            <a:ext cx="3663604" cy="3657510"/>
          </a:xfrm>
          <a:prstGeom prst="rect">
            <a:avLst/>
          </a:prstGeom>
        </p:spPr>
      </p:pic>
      <p:sp>
        <p:nvSpPr>
          <p:cNvPr id="8" name="Title 51"/>
          <p:cNvSpPr txBox="1">
            <a:spLocks/>
          </p:cNvSpPr>
          <p:nvPr/>
        </p:nvSpPr>
        <p:spPr>
          <a:xfrm>
            <a:off x="623392" y="836712"/>
            <a:ext cx="7018635" cy="1008112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8000" b="0" i="1" spc="600" dirty="0">
                <a:latin typeface="Source Sans Pro ExtraLight" charset="0"/>
                <a:ea typeface="Source Sans Pro ExtraLight" charset="0"/>
                <a:cs typeface="Source Sans Pro ExtraLight" charset="0"/>
              </a:rPr>
              <a:t>Thank you </a:t>
            </a:r>
          </a:p>
        </p:txBody>
      </p:sp>
      <p:sp>
        <p:nvSpPr>
          <p:cNvPr id="9" name="Rectangle 8"/>
          <p:cNvSpPr/>
          <p:nvPr/>
        </p:nvSpPr>
        <p:spPr>
          <a:xfrm>
            <a:off x="2495600" y="1988839"/>
            <a:ext cx="26981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1" spc="300" dirty="0">
                <a:latin typeface="Source Sans Pro Light" charset="0"/>
                <a:ea typeface="Source Sans Pro Light" charset="0"/>
                <a:cs typeface="Source Sans Pro Light" charset="0"/>
              </a:rPr>
              <a:t>for your attention !</a:t>
            </a:r>
          </a:p>
        </p:txBody>
      </p:sp>
    </p:spTree>
    <p:extLst>
      <p:ext uri="{BB962C8B-B14F-4D97-AF65-F5344CB8AC3E}">
        <p14:creationId xmlns:p14="http://schemas.microsoft.com/office/powerpoint/2010/main" val="31253443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3278245-1FED-4231-99ED-58E9C6215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0DD90AB1-833D-41A2-BE2A-4E5CD89E76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xmlns="" id="{40099C39-D9A8-4FF8-916E-216EE709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xmlns="" id="{54B268ED-F7CE-46E6-83B3-8DDA4994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xmlns="" id="{C07412B3-A0CE-499E-89E5-1EEE4E62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04451-E82F-43D8-962C-628780489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960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74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1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rgbClr val="E642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087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1546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9000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25ECFF7-145C-4A1F-82AA-D38A0B3C7526}" type="datetimeFigureOut">
              <a:rPr lang="en-US" smtClean="0"/>
              <a:t>9/23/2021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endParaRPr lang="en-US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056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xmlns="" id="{D6A5EA0A-9DA9-564F-8F7D-CF263DB84C39}"/>
              </a:ext>
            </a:extLst>
          </p:cNvPr>
          <p:cNvSpPr txBox="1">
            <a:spLocks/>
          </p:cNvSpPr>
          <p:nvPr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xmlns="" id="{F4443C96-B82D-F449-A71B-02134B6BB207}"/>
              </a:ext>
            </a:extLst>
          </p:cNvPr>
          <p:cNvCxnSpPr>
            <a:cxnSpLocks/>
          </p:cNvCxnSpPr>
          <p:nvPr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7ED4331C-55C2-0141-BCEB-C0215DEE12B7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705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>
          <p15:clr>
            <a:srgbClr val="F26B43"/>
          </p15:clr>
        </p15:guide>
        <p15:guide id="2" pos="7333">
          <p15:clr>
            <a:srgbClr val="F26B43"/>
          </p15:clr>
        </p15:guide>
        <p15:guide id="3" pos="347">
          <p15:clr>
            <a:srgbClr val="F26B43"/>
          </p15:clr>
        </p15:guide>
        <p15:guide id="4" orient="horz" pos="406">
          <p15:clr>
            <a:srgbClr val="F26B43"/>
          </p15:clr>
        </p15:guide>
        <p15:guide id="5" orient="horz" pos="3916">
          <p15:clr>
            <a:srgbClr val="F26B43"/>
          </p15:clr>
        </p15:guide>
        <p15:guide id="6" pos="6834">
          <p15:clr>
            <a:srgbClr val="F26B43"/>
          </p15:clr>
        </p15:guide>
        <p15:guide id="7" pos="6728">
          <p15:clr>
            <a:srgbClr val="F26B43"/>
          </p15:clr>
        </p15:guide>
        <p15:guide id="8" pos="1292">
          <p15:clr>
            <a:srgbClr val="F26B43"/>
          </p15:clr>
        </p15:guide>
        <p15:guide id="9" pos="1044">
          <p15:clr>
            <a:srgbClr val="F26B43"/>
          </p15:clr>
        </p15:guide>
        <p15:guide id="10" pos="1990">
          <p15:clr>
            <a:srgbClr val="F26B43"/>
          </p15:clr>
        </p15:guide>
        <p15:guide id="11" pos="2242">
          <p15:clr>
            <a:srgbClr val="F26B43"/>
          </p15:clr>
        </p15:guide>
        <p15:guide id="12" pos="2938">
          <p15:clr>
            <a:srgbClr val="F26B43"/>
          </p15:clr>
        </p15:guide>
        <p15:guide id="13" pos="3190">
          <p15:clr>
            <a:srgbClr val="F26B43"/>
          </p15:clr>
        </p15:guide>
        <p15:guide id="14" pos="4138">
          <p15:clr>
            <a:srgbClr val="F26B43"/>
          </p15:clr>
        </p15:guide>
        <p15:guide id="15" pos="3885">
          <p15:clr>
            <a:srgbClr val="F26B43"/>
          </p15:clr>
        </p15:guide>
        <p15:guide id="16" pos="4838">
          <p15:clr>
            <a:srgbClr val="F26B43"/>
          </p15:clr>
        </p15:guide>
        <p15:guide id="17" pos="5084">
          <p15:clr>
            <a:srgbClr val="F26B43"/>
          </p15:clr>
        </p15:guide>
        <p15:guide id="18" pos="5784">
          <p15:clr>
            <a:srgbClr val="F26B43"/>
          </p15:clr>
        </p15:guide>
        <p15:guide id="19" pos="6032">
          <p15:clr>
            <a:srgbClr val="F26B43"/>
          </p15:clr>
        </p15:guide>
        <p15:guide id="20" orient="horz" pos="3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5EB887F-082A-4D68-87CC-3F666E7B7D61}"/>
              </a:ext>
            </a:extLst>
          </p:cNvPr>
          <p:cNvSpPr/>
          <p:nvPr/>
        </p:nvSpPr>
        <p:spPr>
          <a:xfrm>
            <a:off x="3575720" y="1412776"/>
            <a:ext cx="4465648" cy="4536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cxnSp>
        <p:nvCxnSpPr>
          <p:cNvPr id="5" name="Straight Arrow Connector 14">
            <a:extLst>
              <a:ext uri="{FF2B5EF4-FFF2-40B4-BE49-F238E27FC236}">
                <a16:creationId xmlns:a16="http://schemas.microsoft.com/office/drawing/2014/main" xmlns="" id="{BA10D54D-CA80-4E97-8D79-33A2BEAC4CED}"/>
              </a:ext>
            </a:extLst>
          </p:cNvPr>
          <p:cNvCxnSpPr/>
          <p:nvPr/>
        </p:nvCxnSpPr>
        <p:spPr>
          <a:xfrm flipV="1">
            <a:off x="5033419" y="2453783"/>
            <a:ext cx="1891797" cy="4894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own Arrow 9">
            <a:extLst>
              <a:ext uri="{FF2B5EF4-FFF2-40B4-BE49-F238E27FC236}">
                <a16:creationId xmlns:a16="http://schemas.microsoft.com/office/drawing/2014/main" xmlns="" id="{CAF6D466-7048-4402-B45B-1392699C1860}"/>
              </a:ext>
            </a:extLst>
          </p:cNvPr>
          <p:cNvSpPr/>
          <p:nvPr/>
        </p:nvSpPr>
        <p:spPr>
          <a:xfrm>
            <a:off x="3794483" y="1625691"/>
            <a:ext cx="793596" cy="828092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Timer</a:t>
            </a:r>
          </a:p>
          <a:p>
            <a:pPr algn="ctr"/>
            <a:r>
              <a:rPr lang="en-GB" sz="1200" dirty="0"/>
              <a:t>task</a:t>
            </a:r>
          </a:p>
        </p:txBody>
      </p:sp>
      <p:sp>
        <p:nvSpPr>
          <p:cNvPr id="7" name="TextBox 16">
            <a:extLst>
              <a:ext uri="{FF2B5EF4-FFF2-40B4-BE49-F238E27FC236}">
                <a16:creationId xmlns:a16="http://schemas.microsoft.com/office/drawing/2014/main" xmlns="" id="{805074B9-F0CD-460E-84E2-C87C856711AF}"/>
              </a:ext>
            </a:extLst>
          </p:cNvPr>
          <p:cNvSpPr txBox="1"/>
          <p:nvPr/>
        </p:nvSpPr>
        <p:spPr>
          <a:xfrm>
            <a:off x="5382059" y="2061180"/>
            <a:ext cx="1476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waitButton()</a:t>
            </a:r>
          </a:p>
        </p:txBody>
      </p:sp>
      <p:sp>
        <p:nvSpPr>
          <p:cNvPr id="8" name="Down Arrow 18">
            <a:extLst>
              <a:ext uri="{FF2B5EF4-FFF2-40B4-BE49-F238E27FC236}">
                <a16:creationId xmlns:a16="http://schemas.microsoft.com/office/drawing/2014/main" xmlns="" id="{4405A842-AB79-477D-8077-2FBC08A60A06}"/>
              </a:ext>
            </a:extLst>
          </p:cNvPr>
          <p:cNvSpPr/>
          <p:nvPr/>
        </p:nvSpPr>
        <p:spPr>
          <a:xfrm>
            <a:off x="6773397" y="2406072"/>
            <a:ext cx="907931" cy="2549639"/>
          </a:xfrm>
          <a:prstGeom prst="downArrow">
            <a:avLst>
              <a:gd name="adj1" fmla="val 74941"/>
              <a:gd name="adj2" fmla="val 340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Waiting</a:t>
            </a:r>
            <a:br>
              <a:rPr lang="en-GB" sz="1200" dirty="0"/>
            </a:br>
            <a:r>
              <a:rPr lang="en-GB" sz="1200" dirty="0"/>
              <a:t>for</a:t>
            </a:r>
            <a:br>
              <a:rPr lang="en-GB" sz="1200" dirty="0"/>
            </a:br>
            <a:r>
              <a:rPr lang="en-GB" sz="1200" dirty="0"/>
              <a:t>a</a:t>
            </a:r>
            <a:br>
              <a:rPr lang="en-GB" sz="1200" dirty="0"/>
            </a:br>
            <a:r>
              <a:rPr lang="en-GB" sz="1200" dirty="0"/>
              <a:t>button</a:t>
            </a:r>
            <a:br>
              <a:rPr lang="en-GB" sz="1200" dirty="0"/>
            </a:br>
            <a:r>
              <a:rPr lang="en-GB" sz="1200" dirty="0"/>
              <a:t>event</a:t>
            </a:r>
          </a:p>
        </p:txBody>
      </p:sp>
      <p:cxnSp>
        <p:nvCxnSpPr>
          <p:cNvPr id="9" name="Straight Arrow Connector 18">
            <a:extLst>
              <a:ext uri="{FF2B5EF4-FFF2-40B4-BE49-F238E27FC236}">
                <a16:creationId xmlns:a16="http://schemas.microsoft.com/office/drawing/2014/main" xmlns="" id="{B8F9FEB9-1599-4E8C-ADCB-C057F700DDD9}"/>
              </a:ext>
            </a:extLst>
          </p:cNvPr>
          <p:cNvCxnSpPr/>
          <p:nvPr/>
        </p:nvCxnSpPr>
        <p:spPr>
          <a:xfrm>
            <a:off x="5305064" y="4955711"/>
            <a:ext cx="1944216" cy="0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own Arrow 26">
            <a:extLst>
              <a:ext uri="{FF2B5EF4-FFF2-40B4-BE49-F238E27FC236}">
                <a16:creationId xmlns:a16="http://schemas.microsoft.com/office/drawing/2014/main" xmlns="" id="{98468C17-4AC7-42F8-9077-AD0855B15911}"/>
              </a:ext>
            </a:extLst>
          </p:cNvPr>
          <p:cNvSpPr/>
          <p:nvPr/>
        </p:nvSpPr>
        <p:spPr>
          <a:xfrm>
            <a:off x="4636621" y="1625691"/>
            <a:ext cx="793596" cy="828092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Main</a:t>
            </a:r>
          </a:p>
          <a:p>
            <a:pPr algn="ctr"/>
            <a:r>
              <a:rPr lang="en-GB" sz="1200" dirty="0"/>
              <a:t>thread</a:t>
            </a:r>
          </a:p>
        </p:txBody>
      </p:sp>
      <p:sp>
        <p:nvSpPr>
          <p:cNvPr id="11" name="Down Arrow 27">
            <a:extLst>
              <a:ext uri="{FF2B5EF4-FFF2-40B4-BE49-F238E27FC236}">
                <a16:creationId xmlns:a16="http://schemas.microsoft.com/office/drawing/2014/main" xmlns="" id="{E6455F97-9D53-440E-AAB6-26FCD0595E25}"/>
              </a:ext>
            </a:extLst>
          </p:cNvPr>
          <p:cNvSpPr/>
          <p:nvPr/>
        </p:nvSpPr>
        <p:spPr>
          <a:xfrm>
            <a:off x="3794483" y="4955711"/>
            <a:ext cx="793596" cy="828092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Other</a:t>
            </a:r>
          </a:p>
          <a:p>
            <a:pPr algn="ctr"/>
            <a:r>
              <a:rPr lang="en-GB" sz="1200" dirty="0"/>
              <a:t>thread</a:t>
            </a:r>
          </a:p>
        </p:txBody>
      </p:sp>
      <p:sp>
        <p:nvSpPr>
          <p:cNvPr id="12" name="Down Arrow 28">
            <a:extLst>
              <a:ext uri="{FF2B5EF4-FFF2-40B4-BE49-F238E27FC236}">
                <a16:creationId xmlns:a16="http://schemas.microsoft.com/office/drawing/2014/main" xmlns="" id="{F69A39FD-1DD3-461C-9003-84A59C210FF9}"/>
              </a:ext>
            </a:extLst>
          </p:cNvPr>
          <p:cNvSpPr/>
          <p:nvPr/>
        </p:nvSpPr>
        <p:spPr>
          <a:xfrm>
            <a:off x="3809516" y="1625691"/>
            <a:ext cx="793596" cy="828092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Other</a:t>
            </a:r>
          </a:p>
          <a:p>
            <a:pPr algn="ctr"/>
            <a:r>
              <a:rPr lang="en-GB" sz="1200" dirty="0"/>
              <a:t>thread</a:t>
            </a:r>
          </a:p>
        </p:txBody>
      </p:sp>
      <p:sp>
        <p:nvSpPr>
          <p:cNvPr id="13" name="Down Arrow 29">
            <a:extLst>
              <a:ext uri="{FF2B5EF4-FFF2-40B4-BE49-F238E27FC236}">
                <a16:creationId xmlns:a16="http://schemas.microsoft.com/office/drawing/2014/main" xmlns="" id="{9D9AE078-E7AC-4E1A-956D-8137D9C6DAFD}"/>
              </a:ext>
            </a:extLst>
          </p:cNvPr>
          <p:cNvSpPr/>
          <p:nvPr/>
        </p:nvSpPr>
        <p:spPr>
          <a:xfrm>
            <a:off x="4609890" y="4955711"/>
            <a:ext cx="793596" cy="828092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Main</a:t>
            </a:r>
          </a:p>
          <a:p>
            <a:pPr algn="ctr"/>
            <a:r>
              <a:rPr lang="en-GB" sz="1200" dirty="0"/>
              <a:t>thread</a:t>
            </a:r>
          </a:p>
        </p:txBody>
      </p:sp>
      <p:sp>
        <p:nvSpPr>
          <p:cNvPr id="14" name="TextBox 23">
            <a:extLst>
              <a:ext uri="{FF2B5EF4-FFF2-40B4-BE49-F238E27FC236}">
                <a16:creationId xmlns:a16="http://schemas.microsoft.com/office/drawing/2014/main" xmlns="" id="{4C22DF7B-4BB7-404D-B470-1709B68E3CF5}"/>
              </a:ext>
            </a:extLst>
          </p:cNvPr>
          <p:cNvSpPr txBox="1"/>
          <p:nvPr/>
        </p:nvSpPr>
        <p:spPr>
          <a:xfrm>
            <a:off x="5986272" y="5549171"/>
            <a:ext cx="20550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Java </a:t>
            </a:r>
            <a:r>
              <a:rPr lang="en-GB" sz="2000" dirty="0" smtClean="0">
                <a:solidFill>
                  <a:schemeClr val="accent6"/>
                </a:solidFill>
              </a:rPr>
              <a:t>OS/RTOS </a:t>
            </a:r>
            <a:r>
              <a:rPr lang="en-GB" sz="2000" dirty="0">
                <a:solidFill>
                  <a:schemeClr val="accent6"/>
                </a:solidFill>
              </a:rPr>
              <a:t>Task</a:t>
            </a:r>
          </a:p>
        </p:txBody>
      </p:sp>
      <p:sp>
        <p:nvSpPr>
          <p:cNvPr id="15" name="TextBox 24">
            <a:extLst>
              <a:ext uri="{FF2B5EF4-FFF2-40B4-BE49-F238E27FC236}">
                <a16:creationId xmlns:a16="http://schemas.microsoft.com/office/drawing/2014/main" xmlns="" id="{4ECD32C8-0D0C-4E8A-81FD-99CA6D6C7211}"/>
              </a:ext>
            </a:extLst>
          </p:cNvPr>
          <p:cNvSpPr txBox="1"/>
          <p:nvPr/>
        </p:nvSpPr>
        <p:spPr>
          <a:xfrm>
            <a:off x="5623921" y="4615970"/>
            <a:ext cx="1098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buttonID</a:t>
            </a:r>
          </a:p>
        </p:txBody>
      </p:sp>
    </p:spTree>
    <p:extLst>
      <p:ext uri="{BB962C8B-B14F-4D97-AF65-F5344CB8AC3E}">
        <p14:creationId xmlns:p14="http://schemas.microsoft.com/office/powerpoint/2010/main" val="158482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BF663D2-075D-4487-B7D9-58DEEFA3FE41}"/>
              </a:ext>
            </a:extLst>
          </p:cNvPr>
          <p:cNvSpPr/>
          <p:nvPr/>
        </p:nvSpPr>
        <p:spPr>
          <a:xfrm>
            <a:off x="7483991" y="1078385"/>
            <a:ext cx="1952783" cy="4536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84AB0C4B-6CE1-47CB-B75F-51494095098D}"/>
              </a:ext>
            </a:extLst>
          </p:cNvPr>
          <p:cNvSpPr/>
          <p:nvPr/>
        </p:nvSpPr>
        <p:spPr>
          <a:xfrm>
            <a:off x="1829163" y="1078385"/>
            <a:ext cx="5465190" cy="45365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accent6"/>
              </a:solidFill>
            </a:endParaRPr>
          </a:p>
        </p:txBody>
      </p:sp>
      <p:cxnSp>
        <p:nvCxnSpPr>
          <p:cNvPr id="6" name="Straight Arrow Connector 12">
            <a:extLst>
              <a:ext uri="{FF2B5EF4-FFF2-40B4-BE49-F238E27FC236}">
                <a16:creationId xmlns:a16="http://schemas.microsoft.com/office/drawing/2014/main" xmlns="" id="{662260F5-A984-4F3C-8F4F-DFBD501B95B1}"/>
              </a:ext>
            </a:extLst>
          </p:cNvPr>
          <p:cNvCxnSpPr/>
          <p:nvPr/>
        </p:nvCxnSpPr>
        <p:spPr>
          <a:xfrm flipV="1">
            <a:off x="3286863" y="2121840"/>
            <a:ext cx="2143853" cy="2447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own Arrow 9">
            <a:extLst>
              <a:ext uri="{FF2B5EF4-FFF2-40B4-BE49-F238E27FC236}">
                <a16:creationId xmlns:a16="http://schemas.microsoft.com/office/drawing/2014/main" xmlns="" id="{2D0B7212-E1C6-447F-83FA-A84F56BF5D2C}"/>
              </a:ext>
            </a:extLst>
          </p:cNvPr>
          <p:cNvSpPr/>
          <p:nvPr/>
        </p:nvSpPr>
        <p:spPr>
          <a:xfrm>
            <a:off x="2047926" y="1291300"/>
            <a:ext cx="793596" cy="828092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Timer</a:t>
            </a:r>
          </a:p>
          <a:p>
            <a:pPr algn="ctr"/>
            <a:r>
              <a:rPr lang="en-GB" sz="1200" dirty="0"/>
              <a:t>task</a:t>
            </a:r>
          </a:p>
        </p:txBody>
      </p:sp>
      <p:sp>
        <p:nvSpPr>
          <p:cNvPr id="8" name="TextBox 13">
            <a:extLst>
              <a:ext uri="{FF2B5EF4-FFF2-40B4-BE49-F238E27FC236}">
                <a16:creationId xmlns:a16="http://schemas.microsoft.com/office/drawing/2014/main" xmlns="" id="{4E0CE086-7BA2-4B70-B444-714251743FDC}"/>
              </a:ext>
            </a:extLst>
          </p:cNvPr>
          <p:cNvSpPr txBox="1"/>
          <p:nvPr/>
        </p:nvSpPr>
        <p:spPr>
          <a:xfrm>
            <a:off x="3717169" y="1729912"/>
            <a:ext cx="1476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waitButton()</a:t>
            </a:r>
          </a:p>
        </p:txBody>
      </p:sp>
      <p:sp>
        <p:nvSpPr>
          <p:cNvPr id="9" name="Down Arrow 18">
            <a:extLst>
              <a:ext uri="{FF2B5EF4-FFF2-40B4-BE49-F238E27FC236}">
                <a16:creationId xmlns:a16="http://schemas.microsoft.com/office/drawing/2014/main" xmlns="" id="{CADBA6BB-CE3F-4BFC-B541-33F26B49C191}"/>
              </a:ext>
            </a:extLst>
          </p:cNvPr>
          <p:cNvSpPr/>
          <p:nvPr/>
        </p:nvSpPr>
        <p:spPr>
          <a:xfrm>
            <a:off x="8311035" y="3108960"/>
            <a:ext cx="1125740" cy="1044658"/>
          </a:xfrm>
          <a:prstGeom prst="downArrow">
            <a:avLst>
              <a:gd name="adj1" fmla="val 74941"/>
              <a:gd name="adj2" fmla="val 340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 smtClean="0"/>
              <a:t>Button Pressed Interrupt</a:t>
            </a:r>
          </a:p>
          <a:p>
            <a:pPr algn="ctr"/>
            <a:r>
              <a:rPr lang="en-GB" sz="1200" dirty="0" smtClean="0"/>
              <a:t>Handler</a:t>
            </a:r>
            <a:endParaRPr lang="en-GB" sz="1200" dirty="0"/>
          </a:p>
        </p:txBody>
      </p:sp>
      <p:cxnSp>
        <p:nvCxnSpPr>
          <p:cNvPr id="10" name="Straight Arrow Connector 20">
            <a:extLst>
              <a:ext uri="{FF2B5EF4-FFF2-40B4-BE49-F238E27FC236}">
                <a16:creationId xmlns:a16="http://schemas.microsoft.com/office/drawing/2014/main" xmlns="" id="{F50DA13A-2D2C-4ECA-9973-14CF96A420B9}"/>
              </a:ext>
            </a:extLst>
          </p:cNvPr>
          <p:cNvCxnSpPr>
            <a:endCxn id="9" idx="2"/>
          </p:cNvCxnSpPr>
          <p:nvPr/>
        </p:nvCxnSpPr>
        <p:spPr>
          <a:xfrm flipV="1">
            <a:off x="3558507" y="4153618"/>
            <a:ext cx="5315398" cy="21268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own Arrow 26">
            <a:extLst>
              <a:ext uri="{FF2B5EF4-FFF2-40B4-BE49-F238E27FC236}">
                <a16:creationId xmlns:a16="http://schemas.microsoft.com/office/drawing/2014/main" xmlns="" id="{C0AE9D8D-7049-4D90-AAD5-0650E837071F}"/>
              </a:ext>
            </a:extLst>
          </p:cNvPr>
          <p:cNvSpPr/>
          <p:nvPr/>
        </p:nvSpPr>
        <p:spPr>
          <a:xfrm>
            <a:off x="2890064" y="1291300"/>
            <a:ext cx="793596" cy="828092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Main</a:t>
            </a:r>
          </a:p>
          <a:p>
            <a:pPr algn="ctr"/>
            <a:r>
              <a:rPr lang="en-GB" sz="1200" dirty="0"/>
              <a:t>thread</a:t>
            </a:r>
          </a:p>
        </p:txBody>
      </p:sp>
      <p:sp>
        <p:nvSpPr>
          <p:cNvPr id="12" name="Down Arrow 27">
            <a:extLst>
              <a:ext uri="{FF2B5EF4-FFF2-40B4-BE49-F238E27FC236}">
                <a16:creationId xmlns:a16="http://schemas.microsoft.com/office/drawing/2014/main" xmlns="" id="{26016E85-7C79-4020-8DBE-332FCD4BF58C}"/>
              </a:ext>
            </a:extLst>
          </p:cNvPr>
          <p:cNvSpPr/>
          <p:nvPr/>
        </p:nvSpPr>
        <p:spPr>
          <a:xfrm>
            <a:off x="2047926" y="2781550"/>
            <a:ext cx="793596" cy="1692539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Other</a:t>
            </a:r>
          </a:p>
          <a:p>
            <a:pPr algn="ctr"/>
            <a:r>
              <a:rPr lang="en-GB" sz="1200" dirty="0"/>
              <a:t>thread</a:t>
            </a:r>
          </a:p>
        </p:txBody>
      </p:sp>
      <p:sp>
        <p:nvSpPr>
          <p:cNvPr id="13" name="Down Arrow 28">
            <a:extLst>
              <a:ext uri="{FF2B5EF4-FFF2-40B4-BE49-F238E27FC236}">
                <a16:creationId xmlns:a16="http://schemas.microsoft.com/office/drawing/2014/main" xmlns="" id="{08B71C83-D904-4979-A94A-CADB4429F98A}"/>
              </a:ext>
            </a:extLst>
          </p:cNvPr>
          <p:cNvSpPr/>
          <p:nvPr/>
        </p:nvSpPr>
        <p:spPr>
          <a:xfrm>
            <a:off x="2062959" y="1291300"/>
            <a:ext cx="793596" cy="828092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Other</a:t>
            </a:r>
          </a:p>
          <a:p>
            <a:pPr algn="ctr"/>
            <a:r>
              <a:rPr lang="en-GB" sz="1200" dirty="0"/>
              <a:t>thread</a:t>
            </a: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xmlns="" id="{9CE5FF8B-8D0C-4875-90D8-D453BF5F3112}"/>
              </a:ext>
            </a:extLst>
          </p:cNvPr>
          <p:cNvSpPr txBox="1"/>
          <p:nvPr/>
        </p:nvSpPr>
        <p:spPr>
          <a:xfrm>
            <a:off x="5221653" y="5221391"/>
            <a:ext cx="20716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solidFill>
                  <a:schemeClr val="accent6"/>
                </a:solidFill>
              </a:rPr>
              <a:t>Java </a:t>
            </a:r>
            <a:r>
              <a:rPr lang="en-GB" sz="2000" dirty="0" smtClean="0">
                <a:solidFill>
                  <a:schemeClr val="accent6"/>
                </a:solidFill>
              </a:rPr>
              <a:t>OS/RTOS </a:t>
            </a:r>
            <a:r>
              <a:rPr lang="en-GB" sz="2000" dirty="0">
                <a:solidFill>
                  <a:schemeClr val="accent6"/>
                </a:solidFill>
              </a:rPr>
              <a:t>Task</a:t>
            </a:r>
          </a:p>
        </p:txBody>
      </p:sp>
      <p:sp>
        <p:nvSpPr>
          <p:cNvPr id="15" name="Down Arrow 15">
            <a:extLst>
              <a:ext uri="{FF2B5EF4-FFF2-40B4-BE49-F238E27FC236}">
                <a16:creationId xmlns:a16="http://schemas.microsoft.com/office/drawing/2014/main" xmlns="" id="{85C75BB2-76E5-4F82-B578-DC957B65289C}"/>
              </a:ext>
            </a:extLst>
          </p:cNvPr>
          <p:cNvSpPr/>
          <p:nvPr/>
        </p:nvSpPr>
        <p:spPr>
          <a:xfrm>
            <a:off x="5289799" y="2103997"/>
            <a:ext cx="907931" cy="666725"/>
          </a:xfrm>
          <a:prstGeom prst="downArrow">
            <a:avLst>
              <a:gd name="adj1" fmla="val 74941"/>
              <a:gd name="adj2" fmla="val 340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read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xmlns="" id="{519169B4-FF8D-4715-86B9-983D24C527CA}"/>
              </a:ext>
            </a:extLst>
          </p:cNvPr>
          <p:cNvSpPr txBox="1"/>
          <p:nvPr/>
        </p:nvSpPr>
        <p:spPr>
          <a:xfrm>
            <a:off x="1902323" y="2244146"/>
            <a:ext cx="3569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accent6"/>
                </a:solidFill>
              </a:rPr>
              <a:t>suspendCurrentJavaThread</a:t>
            </a:r>
            <a:r>
              <a:rPr lang="en-GB" dirty="0">
                <a:solidFill>
                  <a:schemeClr val="accent6"/>
                </a:solidFill>
              </a:rPr>
              <a:t>(</a:t>
            </a:r>
            <a:r>
              <a:rPr lang="en-GB" b="1" i="1" dirty="0" err="1">
                <a:solidFill>
                  <a:schemeClr val="accent6"/>
                </a:solidFill>
              </a:rPr>
              <a:t>callback</a:t>
            </a:r>
            <a:r>
              <a:rPr lang="en-GB" dirty="0">
                <a:solidFill>
                  <a:schemeClr val="accent6"/>
                </a:solidFill>
              </a:rPr>
              <a:t>)</a:t>
            </a:r>
          </a:p>
        </p:txBody>
      </p:sp>
      <p:sp>
        <p:nvSpPr>
          <p:cNvPr id="19" name="TextBox 23">
            <a:extLst>
              <a:ext uri="{FF2B5EF4-FFF2-40B4-BE49-F238E27FC236}">
                <a16:creationId xmlns:a16="http://schemas.microsoft.com/office/drawing/2014/main" xmlns="" id="{511504B6-F02F-413F-8DD9-130201434A07}"/>
              </a:ext>
            </a:extLst>
          </p:cNvPr>
          <p:cNvSpPr txBox="1"/>
          <p:nvPr/>
        </p:nvSpPr>
        <p:spPr>
          <a:xfrm>
            <a:off x="3748147" y="3754989"/>
            <a:ext cx="3634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 err="1" smtClean="0">
                <a:solidFill>
                  <a:schemeClr val="accent6"/>
                </a:solidFill>
              </a:rPr>
              <a:t>resumeJavaThread</a:t>
            </a:r>
            <a:r>
              <a:rPr lang="en-GB" sz="2000" dirty="0" smtClean="0">
                <a:solidFill>
                  <a:schemeClr val="accent6"/>
                </a:solidFill>
              </a:rPr>
              <a:t>(</a:t>
            </a:r>
            <a:r>
              <a:rPr lang="en-GB" sz="2000" i="1" dirty="0" err="1" smtClean="0">
                <a:solidFill>
                  <a:schemeClr val="accent6"/>
                </a:solidFill>
              </a:rPr>
              <a:t>button_index</a:t>
            </a:r>
            <a:r>
              <a:rPr lang="en-GB" sz="2000" dirty="0" smtClean="0">
                <a:solidFill>
                  <a:schemeClr val="accent6"/>
                </a:solidFill>
              </a:rPr>
              <a:t>)</a:t>
            </a:r>
            <a:endParaRPr lang="en-GB" sz="2000" dirty="0">
              <a:solidFill>
                <a:schemeClr val="accent6"/>
              </a:solidFill>
            </a:endParaRPr>
          </a:p>
        </p:txBody>
      </p:sp>
      <p:cxnSp>
        <p:nvCxnSpPr>
          <p:cNvPr id="20" name="Straight Arrow Connector 30">
            <a:extLst>
              <a:ext uri="{FF2B5EF4-FFF2-40B4-BE49-F238E27FC236}">
                <a16:creationId xmlns:a16="http://schemas.microsoft.com/office/drawing/2014/main" xmlns="" id="{F119B156-F449-4FFC-8C12-1BD0C57E165C}"/>
              </a:ext>
            </a:extLst>
          </p:cNvPr>
          <p:cNvCxnSpPr/>
          <p:nvPr/>
        </p:nvCxnSpPr>
        <p:spPr>
          <a:xfrm>
            <a:off x="3558507" y="4474090"/>
            <a:ext cx="1889786" cy="12331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1">
            <a:extLst>
              <a:ext uri="{FF2B5EF4-FFF2-40B4-BE49-F238E27FC236}">
                <a16:creationId xmlns:a16="http://schemas.microsoft.com/office/drawing/2014/main" xmlns="" id="{1F3EEDBA-5F23-42A0-AD52-F56F00DB5F94}"/>
              </a:ext>
            </a:extLst>
          </p:cNvPr>
          <p:cNvSpPr txBox="1"/>
          <p:nvPr/>
        </p:nvSpPr>
        <p:spPr>
          <a:xfrm>
            <a:off x="3929470" y="4124431"/>
            <a:ext cx="1153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i="1" dirty="0" err="1">
                <a:solidFill>
                  <a:schemeClr val="accent6"/>
                </a:solidFill>
              </a:rPr>
              <a:t>callback</a:t>
            </a:r>
            <a:r>
              <a:rPr lang="en-GB" sz="2000" dirty="0">
                <a:solidFill>
                  <a:schemeClr val="accent6"/>
                </a:solidFill>
              </a:rPr>
              <a:t>()</a:t>
            </a:r>
          </a:p>
        </p:txBody>
      </p:sp>
      <p:sp>
        <p:nvSpPr>
          <p:cNvPr id="22" name="Down Arrow 32">
            <a:extLst>
              <a:ext uri="{FF2B5EF4-FFF2-40B4-BE49-F238E27FC236}">
                <a16:creationId xmlns:a16="http://schemas.microsoft.com/office/drawing/2014/main" xmlns="" id="{D460C5A8-A115-4246-8BDB-D31B1009AE8E}"/>
              </a:ext>
            </a:extLst>
          </p:cNvPr>
          <p:cNvSpPr/>
          <p:nvPr/>
        </p:nvSpPr>
        <p:spPr>
          <a:xfrm>
            <a:off x="5318392" y="4481853"/>
            <a:ext cx="907931" cy="382609"/>
          </a:xfrm>
          <a:prstGeom prst="downArrow">
            <a:avLst>
              <a:gd name="adj1" fmla="val 74941"/>
              <a:gd name="adj2" fmla="val 3406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read</a:t>
            </a:r>
          </a:p>
        </p:txBody>
      </p:sp>
      <p:cxnSp>
        <p:nvCxnSpPr>
          <p:cNvPr id="23" name="Straight Arrow Connector 34">
            <a:extLst>
              <a:ext uri="{FF2B5EF4-FFF2-40B4-BE49-F238E27FC236}">
                <a16:creationId xmlns:a16="http://schemas.microsoft.com/office/drawing/2014/main" xmlns="" id="{3ACA55B9-3F6A-4B5E-BB8F-85927725E747}"/>
              </a:ext>
            </a:extLst>
          </p:cNvPr>
          <p:cNvCxnSpPr/>
          <p:nvPr/>
        </p:nvCxnSpPr>
        <p:spPr>
          <a:xfrm>
            <a:off x="3558508" y="4864461"/>
            <a:ext cx="2213849" cy="1"/>
          </a:xfrm>
          <a:prstGeom prst="straightConnector1">
            <a:avLst/>
          </a:prstGeom>
          <a:ln w="28575"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35">
            <a:extLst>
              <a:ext uri="{FF2B5EF4-FFF2-40B4-BE49-F238E27FC236}">
                <a16:creationId xmlns:a16="http://schemas.microsoft.com/office/drawing/2014/main" xmlns="" id="{0CE6B09C-EF05-40D4-9704-B0C41BED087D}"/>
              </a:ext>
            </a:extLst>
          </p:cNvPr>
          <p:cNvSpPr txBox="1"/>
          <p:nvPr/>
        </p:nvSpPr>
        <p:spPr>
          <a:xfrm>
            <a:off x="3748147" y="4480701"/>
            <a:ext cx="1682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i="1" dirty="0" err="1">
                <a:solidFill>
                  <a:schemeClr val="accent6"/>
                </a:solidFill>
              </a:rPr>
              <a:t>b</a:t>
            </a:r>
            <a:r>
              <a:rPr lang="en-GB" sz="2000" i="1" dirty="0" err="1" smtClean="0">
                <a:solidFill>
                  <a:schemeClr val="accent6"/>
                </a:solidFill>
              </a:rPr>
              <a:t>utton_index</a:t>
            </a:r>
            <a:endParaRPr lang="en-GB" sz="2000" i="1" dirty="0">
              <a:solidFill>
                <a:schemeClr val="accent6"/>
              </a:solidFill>
            </a:endParaRPr>
          </a:p>
        </p:txBody>
      </p:sp>
      <p:sp>
        <p:nvSpPr>
          <p:cNvPr id="25" name="Down Arrow 37">
            <a:extLst>
              <a:ext uri="{FF2B5EF4-FFF2-40B4-BE49-F238E27FC236}">
                <a16:creationId xmlns:a16="http://schemas.microsoft.com/office/drawing/2014/main" xmlns="" id="{E6089F6C-7B59-4963-946D-AC3D0E67801C}"/>
              </a:ext>
            </a:extLst>
          </p:cNvPr>
          <p:cNvSpPr/>
          <p:nvPr/>
        </p:nvSpPr>
        <p:spPr>
          <a:xfrm>
            <a:off x="2047926" y="4864461"/>
            <a:ext cx="793596" cy="584951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Other</a:t>
            </a:r>
          </a:p>
          <a:p>
            <a:pPr algn="ctr"/>
            <a:r>
              <a:rPr lang="en-GB" sz="1200" dirty="0"/>
              <a:t>thread</a:t>
            </a:r>
          </a:p>
        </p:txBody>
      </p:sp>
      <p:sp>
        <p:nvSpPr>
          <p:cNvPr id="26" name="Down Arrow 38">
            <a:extLst>
              <a:ext uri="{FF2B5EF4-FFF2-40B4-BE49-F238E27FC236}">
                <a16:creationId xmlns:a16="http://schemas.microsoft.com/office/drawing/2014/main" xmlns="" id="{B342FE02-900E-4CF0-AB39-BA4343DE4678}"/>
              </a:ext>
            </a:extLst>
          </p:cNvPr>
          <p:cNvSpPr/>
          <p:nvPr/>
        </p:nvSpPr>
        <p:spPr>
          <a:xfrm>
            <a:off x="2863333" y="4864461"/>
            <a:ext cx="793596" cy="584951"/>
          </a:xfrm>
          <a:prstGeom prst="downArrow">
            <a:avLst>
              <a:gd name="adj1" fmla="val 79752"/>
              <a:gd name="adj2" fmla="val 33436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Main</a:t>
            </a:r>
          </a:p>
          <a:p>
            <a:pPr algn="ctr"/>
            <a:r>
              <a:rPr lang="en-GB" sz="1200" dirty="0"/>
              <a:t>thread</a:t>
            </a:r>
          </a:p>
        </p:txBody>
      </p:sp>
      <p:sp>
        <p:nvSpPr>
          <p:cNvPr id="27" name="TextBox 40">
            <a:extLst>
              <a:ext uri="{FF2B5EF4-FFF2-40B4-BE49-F238E27FC236}">
                <a16:creationId xmlns:a16="http://schemas.microsoft.com/office/drawing/2014/main" xmlns="" id="{A68D21D6-3DF8-488F-B78F-C3F936D565EF}"/>
              </a:ext>
            </a:extLst>
          </p:cNvPr>
          <p:cNvSpPr txBox="1"/>
          <p:nvPr/>
        </p:nvSpPr>
        <p:spPr>
          <a:xfrm>
            <a:off x="7466121" y="5264510"/>
            <a:ext cx="19706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 smtClean="0">
                <a:solidFill>
                  <a:schemeClr val="accent6"/>
                </a:solidFill>
              </a:rPr>
              <a:t>Button IRQ</a:t>
            </a:r>
            <a:endParaRPr lang="en-GB" sz="20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94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" id="{A21A0910-7E43-4050-90B0-B5FE61BF8C0C}" vid="{6FD4FD52-C83F-4621-B666-EE99766962E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</Template>
  <TotalTime>1415</TotalTime>
  <Words>49</Words>
  <Application>Microsoft Office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1" baseType="lpstr">
      <vt:lpstr>Arial</vt:lpstr>
      <vt:lpstr>Calibri Light</vt:lpstr>
      <vt:lpstr>Calibri Regular</vt:lpstr>
      <vt:lpstr>Courier New</vt:lpstr>
      <vt:lpstr>Source Sans Pro</vt:lpstr>
      <vt:lpstr>Source Sans Pro Black</vt:lpstr>
      <vt:lpstr>Source Sans Pro ExtraLight</vt:lpstr>
      <vt:lpstr>Source Sans Pro Light</vt:lpstr>
      <vt:lpstr>MicroEJ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Alex Colleux</dc:creator>
  <cp:lastModifiedBy>Jérôme Leroux</cp:lastModifiedBy>
  <cp:revision>8</cp:revision>
  <dcterms:created xsi:type="dcterms:W3CDTF">2021-06-15T13:22:58Z</dcterms:created>
  <dcterms:modified xsi:type="dcterms:W3CDTF">2021-09-24T20:35:45Z</dcterms:modified>
</cp:coreProperties>
</file>