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30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rédéric Rivière" initials="FR" lastIdx="18" clrIdx="0">
    <p:extLst>
      <p:ext uri="{19B8F6BF-5375-455C-9EA6-DF929625EA0E}">
        <p15:presenceInfo xmlns:p15="http://schemas.microsoft.com/office/powerpoint/2012/main" userId="Frédéric Rivière" providerId="None"/>
      </p:ext>
    </p:extLst>
  </p:cmAuthor>
  <p:cmAuthor id="2" name="IT MicroEJ" initials="IM" lastIdx="3" clrIdx="1">
    <p:extLst>
      <p:ext uri="{19B8F6BF-5375-455C-9EA6-DF929625EA0E}">
        <p15:presenceInfo xmlns:p15="http://schemas.microsoft.com/office/powerpoint/2012/main" userId="be2a91639526d75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845"/>
    <a:srgbClr val="F8A331"/>
    <a:srgbClr val="6CC24A"/>
    <a:srgbClr val="48A23F"/>
    <a:srgbClr val="00AEC7"/>
    <a:srgbClr val="008EAA"/>
    <a:srgbClr val="894C37"/>
    <a:srgbClr val="E5E9EB"/>
    <a:srgbClr val="463AF5"/>
    <a:srgbClr val="F4F4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03" autoAdjust="0"/>
    <p:restoredTop sz="96942" autoAdjust="0"/>
  </p:normalViewPr>
  <p:slideViewPr>
    <p:cSldViewPr snapToGrid="0">
      <p:cViewPr varScale="1">
        <p:scale>
          <a:sx n="110" d="100"/>
          <a:sy n="110" d="100"/>
        </p:scale>
        <p:origin x="408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102" d="100"/>
          <a:sy n="102" d="100"/>
        </p:scale>
        <p:origin x="3368" y="19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mercredi 4 juin 2025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mercredi 4 juin 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2024-2025 - 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AEF39-5E09-561B-F75F-3417D45AA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4A232D-4EF9-9B63-79D2-A8086F031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MICROEJ 2024-2025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B75779-1136-3F12-7A03-889DE8DEA1E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© MICROEJ 2024-2025 -  CONFIDENTIAL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04C44-AFFC-A16A-1B32-C298BCF1D651}"/>
              </a:ext>
            </a:extLst>
          </p:cNvPr>
          <p:cNvSpPr/>
          <p:nvPr/>
        </p:nvSpPr>
        <p:spPr>
          <a:xfrm>
            <a:off x="1570839" y="1514279"/>
            <a:ext cx="8975241" cy="1612098"/>
          </a:xfrm>
          <a:prstGeom prst="rect">
            <a:avLst/>
          </a:prstGeom>
          <a:solidFill>
            <a:srgbClr val="00AEC7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Managed Heap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59FB50D-3D0B-7A66-8327-98AACB11A0A7}"/>
              </a:ext>
            </a:extLst>
          </p:cNvPr>
          <p:cNvSpPr/>
          <p:nvPr/>
        </p:nvSpPr>
        <p:spPr>
          <a:xfrm>
            <a:off x="2634445" y="1918814"/>
            <a:ext cx="2421023" cy="1033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Linear Memory 1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FB12F85-C539-58B9-A622-411462AE8E44}"/>
              </a:ext>
            </a:extLst>
          </p:cNvPr>
          <p:cNvSpPr/>
          <p:nvPr/>
        </p:nvSpPr>
        <p:spPr>
          <a:xfrm>
            <a:off x="6862356" y="1918814"/>
            <a:ext cx="3522369" cy="1033391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Linear Memory 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CAC968-FFF2-00EA-8F18-ED0958824AE3}"/>
              </a:ext>
            </a:extLst>
          </p:cNvPr>
          <p:cNvSpPr txBox="1"/>
          <p:nvPr/>
        </p:nvSpPr>
        <p:spPr>
          <a:xfrm>
            <a:off x="6631827" y="2412568"/>
            <a:ext cx="166712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2143DD2-139D-BAE3-4879-FD6A8EB677F5}"/>
              </a:ext>
            </a:extLst>
          </p:cNvPr>
          <p:cNvSpPr/>
          <p:nvPr/>
        </p:nvSpPr>
        <p:spPr>
          <a:xfrm>
            <a:off x="1716681" y="1918814"/>
            <a:ext cx="671220" cy="1033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Java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Object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18144C48-15BC-5352-EF13-014792A0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022" y="2205471"/>
            <a:ext cx="2243868" cy="688675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3504D476-783F-9C15-98EC-DF10719D634D}"/>
              </a:ext>
            </a:extLst>
          </p:cNvPr>
          <p:cNvSpPr/>
          <p:nvPr/>
        </p:nvSpPr>
        <p:spPr>
          <a:xfrm>
            <a:off x="5306254" y="1918813"/>
            <a:ext cx="1286133" cy="10333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Java</a:t>
            </a: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Array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664C549-632C-016F-4CCA-2FBD22ADFFDC}"/>
              </a:ext>
            </a:extLst>
          </p:cNvPr>
          <p:cNvSpPr txBox="1"/>
          <p:nvPr/>
        </p:nvSpPr>
        <p:spPr>
          <a:xfrm>
            <a:off x="2422732" y="2412568"/>
            <a:ext cx="166712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E6998BA-AEE8-9837-94E4-2862CD12571D}"/>
              </a:ext>
            </a:extLst>
          </p:cNvPr>
          <p:cNvSpPr txBox="1"/>
          <p:nvPr/>
        </p:nvSpPr>
        <p:spPr>
          <a:xfrm>
            <a:off x="5103062" y="2412568"/>
            <a:ext cx="166712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9590C05-3777-35C6-72AF-8933F6D01F77}"/>
              </a:ext>
            </a:extLst>
          </p:cNvPr>
          <p:cNvSpPr txBox="1"/>
          <p:nvPr/>
        </p:nvSpPr>
        <p:spPr>
          <a:xfrm>
            <a:off x="10218013" y="2412568"/>
            <a:ext cx="166712" cy="215444"/>
          </a:xfrm>
          <a:prstGeom prst="rect">
            <a:avLst/>
          </a:prstGeom>
          <a:noFill/>
        </p:spPr>
        <p:txBody>
          <a:bodyPr vert="horz" wrap="non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1" i="0" spc="0" dirty="0">
                <a:ln>
                  <a:noFill/>
                </a:ln>
                <a:solidFill>
                  <a:schemeClr val="bg1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2CA176-8C87-128F-8EFF-450D68EF2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5511" y="2178469"/>
            <a:ext cx="3316057" cy="683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1257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17349</TotalTime>
  <Words>24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0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Algassimou Diallo</dc:creator>
  <cp:keywords/>
  <dc:description/>
  <cp:lastModifiedBy>Frédéric Rivière</cp:lastModifiedBy>
  <cp:revision>148</cp:revision>
  <cp:lastPrinted>2019-09-26T12:34:57Z</cp:lastPrinted>
  <dcterms:created xsi:type="dcterms:W3CDTF">2024-11-08T13:45:57Z</dcterms:created>
  <dcterms:modified xsi:type="dcterms:W3CDTF">2025-06-04T13:49:01Z</dcterms:modified>
  <cp:category/>
</cp:coreProperties>
</file>