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4" autoAdjust="0"/>
    <p:restoredTop sz="96347" autoAdjust="0"/>
  </p:normalViewPr>
  <p:slideViewPr>
    <p:cSldViewPr snapToGrid="0">
      <p:cViewPr>
        <p:scale>
          <a:sx n="150" d="100"/>
          <a:sy n="150" d="100"/>
        </p:scale>
        <p:origin x="108" y="-14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12 juin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12 juin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.emf"/><Relationship Id="rId5" Type="http://schemas.openxmlformats.org/officeDocument/2006/relationships/hyperlink" Target="mailto:sales@microej.com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952786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488045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4" y="6453337"/>
            <a:ext cx="6331927" cy="14399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64659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186962" cy="14399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6120054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6120054" cy="14399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26502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354230" cy="15933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4" y="6453337"/>
            <a:ext cx="6398835" cy="14400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7380142" cy="22624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/ Picture+Title+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6554952" cy="144005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89488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99000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20779"/>
            <a:ext cx="386427" cy="36639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285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547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34" name="Content Placeholder 52">
            <a:extLst>
              <a:ext uri="{FF2B5EF4-FFF2-40B4-BE49-F238E27FC236}">
                <a16:creationId xmlns:a16="http://schemas.microsoft.com/office/drawing/2014/main" id="{BAB2FB2F-E2C3-E44B-954B-782EFA4C3D04}"/>
              </a:ext>
            </a:extLst>
          </p:cNvPr>
          <p:cNvSpPr txBox="1">
            <a:spLocks/>
          </p:cNvSpPr>
          <p:nvPr userDrawn="1"/>
        </p:nvSpPr>
        <p:spPr>
          <a:xfrm>
            <a:off x="3420895" y="2435319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C63FA4C-B7AD-D04E-941B-87DA556066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465562"/>
            <a:ext cx="386427" cy="36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hlinkClick r:id="rId5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5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65" name="Content Placeholder 52">
            <a:extLst>
              <a:ext uri="{FF2B5EF4-FFF2-40B4-BE49-F238E27FC236}">
                <a16:creationId xmlns:a16="http://schemas.microsoft.com/office/drawing/2014/main" id="{7836E82A-D72A-F84C-B8FB-6F7CEC34ACBA}"/>
              </a:ext>
            </a:extLst>
          </p:cNvPr>
          <p:cNvSpPr txBox="1">
            <a:spLocks/>
          </p:cNvSpPr>
          <p:nvPr userDrawn="1"/>
        </p:nvSpPr>
        <p:spPr>
          <a:xfrm>
            <a:off x="1104190" y="2855935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Content Placeholder 52">
            <a:extLst>
              <a:ext uri="{FF2B5EF4-FFF2-40B4-BE49-F238E27FC236}">
                <a16:creationId xmlns:a16="http://schemas.microsoft.com/office/drawing/2014/main" id="{EC74826C-826B-B843-A8FE-E94FAD31E1D3}"/>
              </a:ext>
            </a:extLst>
          </p:cNvPr>
          <p:cNvSpPr txBox="1">
            <a:spLocks/>
          </p:cNvSpPr>
          <p:nvPr userDrawn="1"/>
        </p:nvSpPr>
        <p:spPr>
          <a:xfrm>
            <a:off x="1102927" y="3424917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69" name="Content Placeholder 52">
            <a:extLst>
              <a:ext uri="{FF2B5EF4-FFF2-40B4-BE49-F238E27FC236}">
                <a16:creationId xmlns:a16="http://schemas.microsoft.com/office/drawing/2014/main" id="{EB50F150-67DC-E74B-B624-1E50F78A7FAB}"/>
              </a:ext>
            </a:extLst>
          </p:cNvPr>
          <p:cNvSpPr txBox="1">
            <a:spLocks/>
          </p:cNvSpPr>
          <p:nvPr userDrawn="1"/>
        </p:nvSpPr>
        <p:spPr>
          <a:xfrm>
            <a:off x="3420895" y="33970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447AE86-4EDC-D94B-9BC2-BCCF325F972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93213"/>
            <a:ext cx="386427" cy="36639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292D11A-EB7B-F64C-9F89-77FF7534A96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27820"/>
            <a:ext cx="386427" cy="3663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03C92FAE-168D-C047-9C8B-99BE70B6A16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44376"/>
            <a:ext cx="386427" cy="36639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131417D2-6B59-2F4D-8F6B-BC4B42A9E68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62556"/>
            <a:ext cx="386427" cy="366390"/>
          </a:xfrm>
          <a:prstGeom prst="rect">
            <a:avLst/>
          </a:prstGeom>
        </p:spPr>
      </p:pic>
      <p:sp>
        <p:nvSpPr>
          <p:cNvPr id="75" name="Content Placeholder 52">
            <a:extLst>
              <a:ext uri="{FF2B5EF4-FFF2-40B4-BE49-F238E27FC236}">
                <a16:creationId xmlns:a16="http://schemas.microsoft.com/office/drawing/2014/main" id="{ADA14229-ACC3-3345-BACA-2EEF95982D06}"/>
              </a:ext>
            </a:extLst>
          </p:cNvPr>
          <p:cNvSpPr txBox="1">
            <a:spLocks/>
          </p:cNvSpPr>
          <p:nvPr userDrawn="1"/>
        </p:nvSpPr>
        <p:spPr>
          <a:xfrm>
            <a:off x="1083877" y="3966493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76" name="Content Placeholder 52">
            <a:extLst>
              <a:ext uri="{FF2B5EF4-FFF2-40B4-BE49-F238E27FC236}">
                <a16:creationId xmlns:a16="http://schemas.microsoft.com/office/drawing/2014/main" id="{5DD81A65-5B93-D046-841F-8BFD4626D575}"/>
              </a:ext>
            </a:extLst>
          </p:cNvPr>
          <p:cNvSpPr txBox="1">
            <a:spLocks/>
          </p:cNvSpPr>
          <p:nvPr userDrawn="1"/>
        </p:nvSpPr>
        <p:spPr>
          <a:xfrm>
            <a:off x="3411994" y="396632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06AE1DF3-B4D4-2C49-AACD-FBE65BC3362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95588"/>
            <a:ext cx="386427" cy="366390"/>
          </a:xfrm>
          <a:prstGeom prst="rect">
            <a:avLst/>
          </a:prstGeom>
        </p:spPr>
      </p:pic>
      <p:sp>
        <p:nvSpPr>
          <p:cNvPr id="78" name="Content Placeholder 52">
            <a:extLst>
              <a:ext uri="{FF2B5EF4-FFF2-40B4-BE49-F238E27FC236}">
                <a16:creationId xmlns:a16="http://schemas.microsoft.com/office/drawing/2014/main" id="{05A595AE-20E5-2145-8547-FAFA9F05B71F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75BFAA7-B463-984D-994A-90B01C55D83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047" y="2872603"/>
            <a:ext cx="386427" cy="36639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E491F5B-D5CD-B44B-ADEC-B372D95289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6"/>
            <a:ext cx="6242718" cy="148151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253869" cy="143999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499196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6265020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521498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4" y="6453337"/>
            <a:ext cx="6198113" cy="144007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6833732" cy="144008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10" r:id="rId2"/>
    <p:sldLayoutId id="2147483713" r:id="rId3"/>
    <p:sldLayoutId id="2147483667" r:id="rId4"/>
    <p:sldLayoutId id="2147483773" r:id="rId5"/>
    <p:sldLayoutId id="2147483696" r:id="rId6"/>
    <p:sldLayoutId id="2147483662" r:id="rId7"/>
    <p:sldLayoutId id="2147483802" r:id="rId8"/>
    <p:sldLayoutId id="2147483803" r:id="rId9"/>
    <p:sldLayoutId id="2147483665" r:id="rId10"/>
    <p:sldLayoutId id="2147483807" r:id="rId11"/>
    <p:sldLayoutId id="2147483699" r:id="rId12"/>
    <p:sldLayoutId id="2147483716" r:id="rId13"/>
    <p:sldLayoutId id="2147483808" r:id="rId14"/>
    <p:sldLayoutId id="2147483700" r:id="rId15"/>
    <p:sldLayoutId id="2147483711" r:id="rId16"/>
    <p:sldLayoutId id="2147483804" r:id="rId17"/>
    <p:sldLayoutId id="2147483715" r:id="rId18"/>
    <p:sldLayoutId id="2147483712" r:id="rId19"/>
    <p:sldLayoutId id="2147483801" r:id="rId20"/>
    <p:sldLayoutId id="2147483806" r:id="rId21"/>
    <p:sldLayoutId id="2147483809" r:id="rId22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5" orient="horz" pos="3952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99855B-C4EC-E9C1-1BA5-E960C51D0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33" y="1228398"/>
            <a:ext cx="45720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package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ej.wasm.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@WasmModule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"c_code"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class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Java.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throw new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RuntimeException(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</a:rPr>
              <a:t>"Core Engine Stack Trace"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Implemented in C.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Consolas" panose="020B0609020204030204" pitchFamily="49" charset="0"/>
              </a:rPr>
              <a:t>@WasmFunction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synchronized native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 The main entry point.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 */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} 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2607DF-2FF7-F8FB-3D22-0A264188A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311" y="1395375"/>
            <a:ext cx="1876582" cy="34778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extern 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function2();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1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Implemented in C</a:t>
            </a:r>
            <a:b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function1() 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    function2();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530BE3-4842-9378-CF89-BFBD50FBE97E}"/>
              </a:ext>
            </a:extLst>
          </p:cNvPr>
          <p:cNvSpPr txBox="1"/>
          <p:nvPr/>
        </p:nvSpPr>
        <p:spPr>
          <a:xfrm>
            <a:off x="664233" y="869667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example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/JavaCode.java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3E2A4-E11D-1612-9B0E-2254D6E56DC9}"/>
              </a:ext>
            </a:extLst>
          </p:cNvPr>
          <p:cNvSpPr txBox="1"/>
          <p:nvPr/>
        </p:nvSpPr>
        <p:spPr>
          <a:xfrm>
            <a:off x="5887246" y="869667"/>
            <a:ext cx="3212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c_code.c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70338D-1B48-4618-29CD-6DBC8CD7B4A3}"/>
              </a:ext>
            </a:extLst>
          </p:cNvPr>
          <p:cNvCxnSpPr>
            <a:cxnSpLocks/>
          </p:cNvCxnSpPr>
          <p:nvPr/>
        </p:nvCxnSpPr>
        <p:spPr>
          <a:xfrm>
            <a:off x="4675517" y="4280046"/>
            <a:ext cx="121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1330EA-5299-3AF9-1E6E-A3C9508A458F}"/>
              </a:ext>
            </a:extLst>
          </p:cNvPr>
          <p:cNvCxnSpPr>
            <a:cxnSpLocks/>
          </p:cNvCxnSpPr>
          <p:nvPr/>
        </p:nvCxnSpPr>
        <p:spPr>
          <a:xfrm flipH="1">
            <a:off x="4192438" y="3061775"/>
            <a:ext cx="1647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B465105-3B7A-326C-7105-4009705A6BC1}"/>
              </a:ext>
            </a:extLst>
          </p:cNvPr>
          <p:cNvSpPr txBox="1"/>
          <p:nvPr/>
        </p:nvSpPr>
        <p:spPr>
          <a:xfrm>
            <a:off x="4759648" y="4074379"/>
            <a:ext cx="886461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Bind Java to C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EE13B7D-10FC-0C42-E38A-948A52D7C2D5}"/>
              </a:ext>
            </a:extLst>
          </p:cNvPr>
          <p:cNvCxnSpPr>
            <a:cxnSpLocks/>
          </p:cNvCxnSpPr>
          <p:nvPr/>
        </p:nvCxnSpPr>
        <p:spPr>
          <a:xfrm>
            <a:off x="5671914" y="664623"/>
            <a:ext cx="0" cy="5054690"/>
          </a:xfrm>
          <a:prstGeom prst="line">
            <a:avLst/>
          </a:prstGeom>
          <a:ln w="6350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96">
            <a:extLst>
              <a:ext uri="{FF2B5EF4-FFF2-40B4-BE49-F238E27FC236}">
                <a16:creationId xmlns:a16="http://schemas.microsoft.com/office/drawing/2014/main" id="{1E375FCA-BACF-4E1D-9E3E-5F3C03A92D9C}"/>
              </a:ext>
            </a:extLst>
          </p:cNvPr>
          <p:cNvSpPr/>
          <p:nvPr/>
        </p:nvSpPr>
        <p:spPr>
          <a:xfrm>
            <a:off x="5914537" y="810465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27" name="Rounded Rectangle 89">
            <a:extLst>
              <a:ext uri="{FF2B5EF4-FFF2-40B4-BE49-F238E27FC236}">
                <a16:creationId xmlns:a16="http://schemas.microsoft.com/office/drawing/2014/main" id="{161AA8C1-7911-1C31-9C0E-3057F60E3F11}"/>
              </a:ext>
            </a:extLst>
          </p:cNvPr>
          <p:cNvSpPr/>
          <p:nvPr/>
        </p:nvSpPr>
        <p:spPr>
          <a:xfrm>
            <a:off x="664233" y="808278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774BF5-9525-86C1-5FB8-CDFFC90AC885}"/>
              </a:ext>
            </a:extLst>
          </p:cNvPr>
          <p:cNvSpPr txBox="1"/>
          <p:nvPr/>
        </p:nvSpPr>
        <p:spPr>
          <a:xfrm>
            <a:off x="4759648" y="2877109"/>
            <a:ext cx="886461" cy="184666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b="1" i="0" spc="0" dirty="0">
                <a:ln>
                  <a:noFill/>
                </a:ln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Bind C to Java</a:t>
            </a:r>
          </a:p>
        </p:txBody>
      </p:sp>
    </p:spTree>
    <p:extLst>
      <p:ext uri="{BB962C8B-B14F-4D97-AF65-F5344CB8AC3E}">
        <p14:creationId xmlns:p14="http://schemas.microsoft.com/office/powerpoint/2010/main" val="386631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935F23-1764-E3F4-8E9B-954AE1E39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47B7AA-C8E3-03A6-B0E9-40474827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Round Same Side Corner Rectangle 101">
            <a:extLst>
              <a:ext uri="{FF2B5EF4-FFF2-40B4-BE49-F238E27FC236}">
                <a16:creationId xmlns:a16="http://schemas.microsoft.com/office/drawing/2014/main" id="{6B08BA55-C4C1-9D92-2729-C57D47F9FADD}"/>
              </a:ext>
            </a:extLst>
          </p:cNvPr>
          <p:cNvSpPr/>
          <p:nvPr/>
        </p:nvSpPr>
        <p:spPr>
          <a:xfrm rot="10800000">
            <a:off x="2900348" y="4275761"/>
            <a:ext cx="2025335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33F3075-6CE5-292B-9B63-5447EDC363E1}"/>
              </a:ext>
            </a:extLst>
          </p:cNvPr>
          <p:cNvGrpSpPr/>
          <p:nvPr/>
        </p:nvGrpSpPr>
        <p:grpSpPr>
          <a:xfrm>
            <a:off x="3331799" y="5075232"/>
            <a:ext cx="1162432" cy="359571"/>
            <a:chOff x="3671478" y="3950249"/>
            <a:chExt cx="1308417" cy="404729"/>
          </a:xfrm>
        </p:grpSpPr>
        <p:sp>
          <p:nvSpPr>
            <p:cNvPr id="19" name="Rounded Rectangle 79">
              <a:extLst>
                <a:ext uri="{FF2B5EF4-FFF2-40B4-BE49-F238E27FC236}">
                  <a16:creationId xmlns:a16="http://schemas.microsoft.com/office/drawing/2014/main" id="{DB626239-22AE-B01F-8216-3913E2A720AB}"/>
                </a:ext>
              </a:extLst>
            </p:cNvPr>
            <p:cNvSpPr/>
            <p:nvPr/>
          </p:nvSpPr>
          <p:spPr>
            <a:xfrm>
              <a:off x="3671478" y="3950249"/>
              <a:ext cx="1305271" cy="404729"/>
            </a:xfrm>
            <a:prstGeom prst="roundRect">
              <a:avLst>
                <a:gd name="adj" fmla="val 12736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6AE2DA0-EF47-DCE4-751A-E2E6E72A756E}"/>
                </a:ext>
              </a:extLst>
            </p:cNvPr>
            <p:cNvGrpSpPr/>
            <p:nvPr/>
          </p:nvGrpSpPr>
          <p:grpSpPr>
            <a:xfrm>
              <a:off x="3760494" y="3990159"/>
              <a:ext cx="1219401" cy="352084"/>
              <a:chOff x="3760494" y="3990159"/>
              <a:chExt cx="1219401" cy="3520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846B9F82-1AC1-C4E2-A8A7-A36C4BD43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22" y="3992059"/>
                <a:ext cx="900473" cy="35018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AAD69124-DD43-B431-94E2-8E11C9CFD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0494" y="3990159"/>
                <a:ext cx="322073" cy="324658"/>
              </a:xfrm>
              <a:prstGeom prst="rect">
                <a:avLst/>
              </a:prstGeom>
            </p:spPr>
          </p:pic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BD2F8B79-84DC-2991-5E60-FBD3AAF77A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97" y="4781355"/>
            <a:ext cx="1276237" cy="215542"/>
          </a:xfrm>
          <a:prstGeom prst="rect">
            <a:avLst/>
          </a:prstGeom>
        </p:spPr>
      </p:pic>
      <p:sp>
        <p:nvSpPr>
          <p:cNvPr id="5" name="Rounded Rectangle 89">
            <a:extLst>
              <a:ext uri="{FF2B5EF4-FFF2-40B4-BE49-F238E27FC236}">
                <a16:creationId xmlns:a16="http://schemas.microsoft.com/office/drawing/2014/main" id="{E3FD7ABE-1445-FDA4-06B1-E6E84AC53A57}"/>
              </a:ext>
            </a:extLst>
          </p:cNvPr>
          <p:cNvSpPr/>
          <p:nvPr/>
        </p:nvSpPr>
        <p:spPr>
          <a:xfrm rot="16200000">
            <a:off x="2667160" y="2790960"/>
            <a:ext cx="2503213" cy="1389776"/>
          </a:xfrm>
          <a:prstGeom prst="roundRect">
            <a:avLst>
              <a:gd name="adj" fmla="val 1754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8" name="Rounded Rectangle 92">
            <a:extLst>
              <a:ext uri="{FF2B5EF4-FFF2-40B4-BE49-F238E27FC236}">
                <a16:creationId xmlns:a16="http://schemas.microsoft.com/office/drawing/2014/main" id="{F5791BE1-7EF0-E2EF-1BD5-6C1E7586ACE6}"/>
              </a:ext>
            </a:extLst>
          </p:cNvPr>
          <p:cNvSpPr/>
          <p:nvPr/>
        </p:nvSpPr>
        <p:spPr>
          <a:xfrm rot="16200000">
            <a:off x="2409069" y="2511966"/>
            <a:ext cx="3019391" cy="1174744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E502E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3E3D4A-1180-0CAA-F59B-E67D5E3AD1B5}"/>
              </a:ext>
            </a:extLst>
          </p:cNvPr>
          <p:cNvGrpSpPr/>
          <p:nvPr/>
        </p:nvGrpSpPr>
        <p:grpSpPr>
          <a:xfrm>
            <a:off x="3349075" y="4157931"/>
            <a:ext cx="1157060" cy="451104"/>
            <a:chOff x="3349075" y="4157931"/>
            <a:chExt cx="1157060" cy="451104"/>
          </a:xfrm>
        </p:grpSpPr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8B708B72-273C-98F5-2D61-EB3587BCD470}"/>
                </a:ext>
              </a:extLst>
            </p:cNvPr>
            <p:cNvSpPr/>
            <p:nvPr/>
          </p:nvSpPr>
          <p:spPr>
            <a:xfrm rot="10800000">
              <a:off x="3349075" y="4157931"/>
              <a:ext cx="1157060" cy="451104"/>
            </a:xfrm>
            <a:prstGeom prst="round2SameRect">
              <a:avLst>
                <a:gd name="adj1" fmla="val 30831"/>
                <a:gd name="adj2" fmla="val 0"/>
              </a:avLst>
            </a:prstGeom>
            <a:solidFill>
              <a:srgbClr val="EE502E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63185-EA02-331F-CF5A-A9D888EA8A5E}"/>
                </a:ext>
              </a:extLst>
            </p:cNvPr>
            <p:cNvSpPr txBox="1"/>
            <p:nvPr/>
          </p:nvSpPr>
          <p:spPr>
            <a:xfrm>
              <a:off x="3707631" y="4275761"/>
              <a:ext cx="439947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main</a:t>
              </a:r>
            </a:p>
          </p:txBody>
        </p:sp>
      </p:grpSp>
      <p:sp>
        <p:nvSpPr>
          <p:cNvPr id="10" name="Round Same Side Corner Rectangle 50">
            <a:extLst>
              <a:ext uri="{FF2B5EF4-FFF2-40B4-BE49-F238E27FC236}">
                <a16:creationId xmlns:a16="http://schemas.microsoft.com/office/drawing/2014/main" id="{FEFAE357-41D9-D774-AADA-8C7CF34EB880}"/>
              </a:ext>
            </a:extLst>
          </p:cNvPr>
          <p:cNvSpPr/>
          <p:nvPr/>
        </p:nvSpPr>
        <p:spPr>
          <a:xfrm rot="10800000">
            <a:off x="3349075" y="3609213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AF183-5F62-5F9C-0DB6-3AF8280D289F}"/>
              </a:ext>
            </a:extLst>
          </p:cNvPr>
          <p:cNvSpPr txBox="1"/>
          <p:nvPr/>
        </p:nvSpPr>
        <p:spPr>
          <a:xfrm>
            <a:off x="3349074" y="3727043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function1</a:t>
            </a:r>
          </a:p>
        </p:txBody>
      </p:sp>
      <p:sp>
        <p:nvSpPr>
          <p:cNvPr id="13" name="Round Same Side Corner Rectangle 50">
            <a:extLst>
              <a:ext uri="{FF2B5EF4-FFF2-40B4-BE49-F238E27FC236}">
                <a16:creationId xmlns:a16="http://schemas.microsoft.com/office/drawing/2014/main" id="{E3196FEF-5EFD-98AB-3085-0C5FA031EFE9}"/>
              </a:ext>
            </a:extLst>
          </p:cNvPr>
          <p:cNvSpPr/>
          <p:nvPr/>
        </p:nvSpPr>
        <p:spPr>
          <a:xfrm rot="10800000">
            <a:off x="3349075" y="3057617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EE502E">
              <a:lumMod val="40000"/>
              <a:lumOff val="60000"/>
            </a:srgbClr>
          </a:solidFill>
          <a:ln w="12700" cap="flat" cmpd="sng" algn="ctr">
            <a:noFill/>
            <a:prstDash val="solid"/>
            <a:round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36B299-3497-8506-FC7A-67174DA7FE18}"/>
              </a:ext>
            </a:extLst>
          </p:cNvPr>
          <p:cNvSpPr txBox="1"/>
          <p:nvPr/>
        </p:nvSpPr>
        <p:spPr>
          <a:xfrm>
            <a:off x="3349074" y="3175447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function2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04C734-3EB1-5DC6-20E4-7AEEC4B430F4}"/>
              </a:ext>
            </a:extLst>
          </p:cNvPr>
          <p:cNvCxnSpPr>
            <a:cxnSpLocks/>
          </p:cNvCxnSpPr>
          <p:nvPr/>
        </p:nvCxnSpPr>
        <p:spPr>
          <a:xfrm flipV="1">
            <a:off x="4714678" y="2467155"/>
            <a:ext cx="0" cy="175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854B3D-2FBB-CCF7-65CC-794A74959247}"/>
              </a:ext>
            </a:extLst>
          </p:cNvPr>
          <p:cNvSpPr txBox="1"/>
          <p:nvPr/>
        </p:nvSpPr>
        <p:spPr>
          <a:xfrm>
            <a:off x="336944" y="260647"/>
            <a:ext cx="3452868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Communication Example M</a:t>
            </a: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ain thread call stack</a:t>
            </a:r>
          </a:p>
        </p:txBody>
      </p:sp>
      <p:sp>
        <p:nvSpPr>
          <p:cNvPr id="34" name="Rounded Rectangle 89">
            <a:extLst>
              <a:ext uri="{FF2B5EF4-FFF2-40B4-BE49-F238E27FC236}">
                <a16:creationId xmlns:a16="http://schemas.microsoft.com/office/drawing/2014/main" id="{BD998911-E8AB-52E1-3689-D783A4D6E9B3}"/>
              </a:ext>
            </a:extLst>
          </p:cNvPr>
          <p:cNvSpPr/>
          <p:nvPr/>
        </p:nvSpPr>
        <p:spPr>
          <a:xfrm>
            <a:off x="3249752" y="41140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5" name="Rounded Rectangle 96">
            <a:extLst>
              <a:ext uri="{FF2B5EF4-FFF2-40B4-BE49-F238E27FC236}">
                <a16:creationId xmlns:a16="http://schemas.microsoft.com/office/drawing/2014/main" id="{DBB6F860-B9AA-0B84-C10A-13380FA61F52}"/>
              </a:ext>
            </a:extLst>
          </p:cNvPr>
          <p:cNvSpPr/>
          <p:nvPr/>
        </p:nvSpPr>
        <p:spPr>
          <a:xfrm>
            <a:off x="3249752" y="3552157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36" name="Rounded Rectangle 89">
            <a:extLst>
              <a:ext uri="{FF2B5EF4-FFF2-40B4-BE49-F238E27FC236}">
                <a16:creationId xmlns:a16="http://schemas.microsoft.com/office/drawing/2014/main" id="{1CEBECB0-2227-3F2E-D54C-80FE26AB865B}"/>
              </a:ext>
            </a:extLst>
          </p:cNvPr>
          <p:cNvSpPr/>
          <p:nvPr/>
        </p:nvSpPr>
        <p:spPr>
          <a:xfrm>
            <a:off x="3249751" y="3016731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425184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9F0FD-B016-974D-ADDC-479D2F4B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7B219-3B3A-F2BE-F460-85F599612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Vx.y Jan.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CD484-D516-29A2-2BF6-61CF6461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MICROEJ 2024 - PUBLIC (leave blank) | INTERNAL USE | RESTRICTED &lt;COMPANY or Persons&gt;| CONFIDENTIAL | SECRET</a:t>
            </a:r>
            <a:endParaRPr lang="en-US" dirty="0"/>
          </a:p>
        </p:txBody>
      </p:sp>
      <p:sp>
        <p:nvSpPr>
          <p:cNvPr id="17" name="Round Same Side Corner Rectangle 101">
            <a:extLst>
              <a:ext uri="{FF2B5EF4-FFF2-40B4-BE49-F238E27FC236}">
                <a16:creationId xmlns:a16="http://schemas.microsoft.com/office/drawing/2014/main" id="{6D5E489E-8BB8-579D-B80A-6817CD260E20}"/>
              </a:ext>
            </a:extLst>
          </p:cNvPr>
          <p:cNvSpPr/>
          <p:nvPr/>
        </p:nvSpPr>
        <p:spPr>
          <a:xfrm rot="10800000">
            <a:off x="2900348" y="4275761"/>
            <a:ext cx="2025335" cy="1219087"/>
          </a:xfrm>
          <a:prstGeom prst="round2SameRect">
            <a:avLst>
              <a:gd name="adj1" fmla="val 9357"/>
              <a:gd name="adj2" fmla="val 0"/>
            </a:avLst>
          </a:prstGeom>
          <a:gradFill>
            <a:gsLst>
              <a:gs pos="57000">
                <a:srgbClr val="EE502E"/>
              </a:gs>
              <a:gs pos="100000">
                <a:srgbClr val="717D83"/>
              </a:gs>
            </a:gsLst>
            <a:lin ang="16200000" scaled="0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 w="0">
                <a:solidFill>
                  <a:sysClr val="windowText" lastClr="000000"/>
                </a:solidFill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412B00-BF67-ACBD-36D8-BE7D850E889F}"/>
              </a:ext>
            </a:extLst>
          </p:cNvPr>
          <p:cNvGrpSpPr/>
          <p:nvPr/>
        </p:nvGrpSpPr>
        <p:grpSpPr>
          <a:xfrm>
            <a:off x="3331799" y="5075232"/>
            <a:ext cx="1162432" cy="359571"/>
            <a:chOff x="3671478" y="3950249"/>
            <a:chExt cx="1308417" cy="404729"/>
          </a:xfrm>
        </p:grpSpPr>
        <p:sp>
          <p:nvSpPr>
            <p:cNvPr id="19" name="Rounded Rectangle 79">
              <a:extLst>
                <a:ext uri="{FF2B5EF4-FFF2-40B4-BE49-F238E27FC236}">
                  <a16:creationId xmlns:a16="http://schemas.microsoft.com/office/drawing/2014/main" id="{9F5D165B-3BB5-D1AE-3D98-24616ED37ACC}"/>
                </a:ext>
              </a:extLst>
            </p:cNvPr>
            <p:cNvSpPr/>
            <p:nvPr/>
          </p:nvSpPr>
          <p:spPr>
            <a:xfrm>
              <a:off x="3671478" y="3950249"/>
              <a:ext cx="1305271" cy="404729"/>
            </a:xfrm>
            <a:prstGeom prst="roundRect">
              <a:avLst>
                <a:gd name="adj" fmla="val 12736"/>
              </a:avLst>
            </a:prstGeom>
            <a:solidFill>
              <a:srgbClr val="FFFFFF"/>
            </a:solidFill>
            <a:ln w="12700" cap="flat" cmpd="sng" algn="ctr">
              <a:noFill/>
              <a:prstDash val="solid"/>
            </a:ln>
            <a:effectLst/>
          </p:spPr>
          <p:txBody>
            <a:bodyPr wrap="square" tIns="36000" bIns="36000" rtlCol="0" anchor="ctr">
              <a:no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7055576-9E01-E6EC-481D-F3467DA0BCDF}"/>
                </a:ext>
              </a:extLst>
            </p:cNvPr>
            <p:cNvGrpSpPr/>
            <p:nvPr/>
          </p:nvGrpSpPr>
          <p:grpSpPr>
            <a:xfrm>
              <a:off x="3760494" y="3990159"/>
              <a:ext cx="1219401" cy="352084"/>
              <a:chOff x="3760494" y="3990159"/>
              <a:chExt cx="1219401" cy="352084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0C758BC-9704-AB20-74DD-C73A1735C3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9422" y="3992059"/>
                <a:ext cx="900473" cy="350184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6A1E705-BF64-C9B1-9EA6-1B61AE20C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0494" y="3990159"/>
                <a:ext cx="322073" cy="324658"/>
              </a:xfrm>
              <a:prstGeom prst="rect">
                <a:avLst/>
              </a:prstGeom>
            </p:spPr>
          </p:pic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ED9F571-FE92-AC57-60E9-AF7BDDFE76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897" y="4781355"/>
            <a:ext cx="1276237" cy="215542"/>
          </a:xfrm>
          <a:prstGeom prst="rect">
            <a:avLst/>
          </a:prstGeom>
        </p:spPr>
      </p:pic>
      <p:sp>
        <p:nvSpPr>
          <p:cNvPr id="5" name="Rounded Rectangle 89">
            <a:extLst>
              <a:ext uri="{FF2B5EF4-FFF2-40B4-BE49-F238E27FC236}">
                <a16:creationId xmlns:a16="http://schemas.microsoft.com/office/drawing/2014/main" id="{9B87D24C-ECAB-6349-C91F-FB8EAAC91D68}"/>
              </a:ext>
            </a:extLst>
          </p:cNvPr>
          <p:cNvSpPr/>
          <p:nvPr/>
        </p:nvSpPr>
        <p:spPr>
          <a:xfrm rot="16200000">
            <a:off x="2667160" y="2790960"/>
            <a:ext cx="2503213" cy="1389776"/>
          </a:xfrm>
          <a:prstGeom prst="roundRect">
            <a:avLst>
              <a:gd name="adj" fmla="val 17549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75000"/>
              </a:srgbClr>
            </a:solidFill>
            <a:prstDash val="solid"/>
          </a:ln>
          <a:effectLst/>
        </p:spPr>
        <p:txBody>
          <a:bodyPr lIns="180000" t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sp>
        <p:nvSpPr>
          <p:cNvPr id="8" name="Rounded Rectangle 92">
            <a:extLst>
              <a:ext uri="{FF2B5EF4-FFF2-40B4-BE49-F238E27FC236}">
                <a16:creationId xmlns:a16="http://schemas.microsoft.com/office/drawing/2014/main" id="{4D961F53-6591-2AD4-D8A6-237879E54735}"/>
              </a:ext>
            </a:extLst>
          </p:cNvPr>
          <p:cNvSpPr/>
          <p:nvPr/>
        </p:nvSpPr>
        <p:spPr>
          <a:xfrm rot="16200000">
            <a:off x="2409069" y="2511966"/>
            <a:ext cx="3019391" cy="1174744"/>
          </a:xfrm>
          <a:prstGeom prst="roundRect">
            <a:avLst>
              <a:gd name="adj" fmla="val 17902"/>
            </a:avLst>
          </a:prstGeom>
          <a:noFill/>
          <a:ln w="12700" cap="flat" cmpd="sng" algn="ctr">
            <a:noFill/>
            <a:prstDash val="solid"/>
          </a:ln>
          <a:effectLst/>
        </p:spPr>
        <p:txBody>
          <a:bodyPr lIns="72000" tIns="0" rIns="0" bIns="0"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EE502E">
                  <a:lumMod val="50000"/>
                </a:srgbClr>
              </a:solidFill>
              <a:effectLst/>
              <a:uLnTx/>
              <a:uFillTx/>
              <a:latin typeface="Source Sans Pro" panose="020B0503030403020204" pitchFamily="34" charset="0"/>
              <a:ea typeface="Source Sans Pro" panose="020B0503030403020204" pitchFamily="34" charset="0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2D4B36-F9A3-CE5B-C7B2-F50A3E2D89FC}"/>
              </a:ext>
            </a:extLst>
          </p:cNvPr>
          <p:cNvGrpSpPr/>
          <p:nvPr/>
        </p:nvGrpSpPr>
        <p:grpSpPr>
          <a:xfrm>
            <a:off x="3385756" y="3687640"/>
            <a:ext cx="1157060" cy="451104"/>
            <a:chOff x="3349075" y="4157931"/>
            <a:chExt cx="1157060" cy="451104"/>
          </a:xfrm>
        </p:grpSpPr>
        <p:sp>
          <p:nvSpPr>
            <p:cNvPr id="7" name="Round Same Side Corner Rectangle 50">
              <a:extLst>
                <a:ext uri="{FF2B5EF4-FFF2-40B4-BE49-F238E27FC236}">
                  <a16:creationId xmlns:a16="http://schemas.microsoft.com/office/drawing/2014/main" id="{35D43C98-9C36-2B41-6234-4D017464BB5E}"/>
                </a:ext>
              </a:extLst>
            </p:cNvPr>
            <p:cNvSpPr/>
            <p:nvPr/>
          </p:nvSpPr>
          <p:spPr>
            <a:xfrm rot="10800000">
              <a:off x="3349075" y="4157931"/>
              <a:ext cx="1157060" cy="451104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rgbClr val="EE502E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F5E127-51A5-5D80-19F6-3912D67086E1}"/>
                </a:ext>
              </a:extLst>
            </p:cNvPr>
            <p:cNvSpPr txBox="1"/>
            <p:nvPr/>
          </p:nvSpPr>
          <p:spPr>
            <a:xfrm>
              <a:off x="3589787" y="4293820"/>
              <a:ext cx="762000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method1</a:t>
              </a:r>
            </a:p>
          </p:txBody>
        </p:sp>
      </p:grpSp>
      <p:sp>
        <p:nvSpPr>
          <p:cNvPr id="10" name="Round Same Side Corner Rectangle 50">
            <a:extLst>
              <a:ext uri="{FF2B5EF4-FFF2-40B4-BE49-F238E27FC236}">
                <a16:creationId xmlns:a16="http://schemas.microsoft.com/office/drawing/2014/main" id="{2D0BA719-5021-B7AF-63BC-9B50A153DB7F}"/>
              </a:ext>
            </a:extLst>
          </p:cNvPr>
          <p:cNvSpPr/>
          <p:nvPr/>
        </p:nvSpPr>
        <p:spPr>
          <a:xfrm rot="10800000">
            <a:off x="3374219" y="3169507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98FB2F-89BB-C64B-61FF-7193751996E9}"/>
              </a:ext>
            </a:extLst>
          </p:cNvPr>
          <p:cNvSpPr txBox="1"/>
          <p:nvPr/>
        </p:nvSpPr>
        <p:spPr>
          <a:xfrm>
            <a:off x="3374218" y="3287337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4280A2-1FFE-243F-EFAA-893369E14676}"/>
              </a:ext>
            </a:extLst>
          </p:cNvPr>
          <p:cNvCxnSpPr>
            <a:cxnSpLocks/>
          </p:cNvCxnSpPr>
          <p:nvPr/>
        </p:nvCxnSpPr>
        <p:spPr>
          <a:xfrm>
            <a:off x="4708233" y="2616267"/>
            <a:ext cx="0" cy="100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49EB621-F71E-4231-3759-2608F6CB5F89}"/>
              </a:ext>
            </a:extLst>
          </p:cNvPr>
          <p:cNvSpPr txBox="1"/>
          <p:nvPr/>
        </p:nvSpPr>
        <p:spPr>
          <a:xfrm>
            <a:off x="336944" y="260647"/>
            <a:ext cx="338234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Trap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4" name="Rounded Rectangle 89">
            <a:extLst>
              <a:ext uri="{FF2B5EF4-FFF2-40B4-BE49-F238E27FC236}">
                <a16:creationId xmlns:a16="http://schemas.microsoft.com/office/drawing/2014/main" id="{2B70A9FE-6C33-C905-F51C-1BAE34B7ABD6}"/>
              </a:ext>
            </a:extLst>
          </p:cNvPr>
          <p:cNvSpPr/>
          <p:nvPr/>
        </p:nvSpPr>
        <p:spPr>
          <a:xfrm>
            <a:off x="3286433" y="3643740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sp>
        <p:nvSpPr>
          <p:cNvPr id="35" name="Rounded Rectangle 96">
            <a:extLst>
              <a:ext uri="{FF2B5EF4-FFF2-40B4-BE49-F238E27FC236}">
                <a16:creationId xmlns:a16="http://schemas.microsoft.com/office/drawing/2014/main" id="{64C323ED-7FC4-E179-70F2-E9B6D31C5BF2}"/>
              </a:ext>
            </a:extLst>
          </p:cNvPr>
          <p:cNvSpPr/>
          <p:nvPr/>
        </p:nvSpPr>
        <p:spPr>
          <a:xfrm>
            <a:off x="3274896" y="3112451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sp>
        <p:nvSpPr>
          <p:cNvPr id="4" name="Round Same Side Corner Rectangle 50">
            <a:extLst>
              <a:ext uri="{FF2B5EF4-FFF2-40B4-BE49-F238E27FC236}">
                <a16:creationId xmlns:a16="http://schemas.microsoft.com/office/drawing/2014/main" id="{E96997AB-460F-7359-B6EA-D8033056FCBC}"/>
              </a:ext>
            </a:extLst>
          </p:cNvPr>
          <p:cNvSpPr/>
          <p:nvPr/>
        </p:nvSpPr>
        <p:spPr>
          <a:xfrm rot="10800000">
            <a:off x="3374219" y="2609009"/>
            <a:ext cx="1157060" cy="451104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F59577-2DCC-B0CC-A7AD-9E3DA77A5782}"/>
              </a:ext>
            </a:extLst>
          </p:cNvPr>
          <p:cNvSpPr txBox="1"/>
          <p:nvPr/>
        </p:nvSpPr>
        <p:spPr>
          <a:xfrm>
            <a:off x="3374218" y="2726839"/>
            <a:ext cx="115706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function2</a:t>
            </a:r>
          </a:p>
        </p:txBody>
      </p:sp>
      <p:sp>
        <p:nvSpPr>
          <p:cNvPr id="15" name="Rounded Rectangle 96">
            <a:extLst>
              <a:ext uri="{FF2B5EF4-FFF2-40B4-BE49-F238E27FC236}">
                <a16:creationId xmlns:a16="http://schemas.microsoft.com/office/drawing/2014/main" id="{A2D71136-B65A-CA49-65A6-95C9334075E9}"/>
              </a:ext>
            </a:extLst>
          </p:cNvPr>
          <p:cNvSpPr/>
          <p:nvPr/>
        </p:nvSpPr>
        <p:spPr>
          <a:xfrm>
            <a:off x="3274896" y="2551953"/>
            <a:ext cx="210526" cy="174885"/>
          </a:xfrm>
          <a:prstGeom prst="roundRect">
            <a:avLst>
              <a:gd name="adj" fmla="val 22381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FR" sz="800" b="1" spc="-30" dirty="0">
                <a:solidFill>
                  <a:schemeClr val="bg1"/>
                </a:solidFill>
                <a:latin typeface=""/>
              </a:rPr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E84FE5-6255-F8D3-21C7-4246A65FF5B5}"/>
              </a:ext>
            </a:extLst>
          </p:cNvPr>
          <p:cNvGrpSpPr/>
          <p:nvPr/>
        </p:nvGrpSpPr>
        <p:grpSpPr>
          <a:xfrm>
            <a:off x="3374220" y="4221064"/>
            <a:ext cx="1157060" cy="451104"/>
            <a:chOff x="3349075" y="4157931"/>
            <a:chExt cx="1157060" cy="451104"/>
          </a:xfrm>
        </p:grpSpPr>
        <p:sp>
          <p:nvSpPr>
            <p:cNvPr id="24" name="Round Same Side Corner Rectangle 50">
              <a:extLst>
                <a:ext uri="{FF2B5EF4-FFF2-40B4-BE49-F238E27FC236}">
                  <a16:creationId xmlns:a16="http://schemas.microsoft.com/office/drawing/2014/main" id="{370E928E-01CC-B329-C7EC-2918CDE05A94}"/>
                </a:ext>
              </a:extLst>
            </p:cNvPr>
            <p:cNvSpPr/>
            <p:nvPr/>
          </p:nvSpPr>
          <p:spPr>
            <a:xfrm rot="10800000">
              <a:off x="3349075" y="4157931"/>
              <a:ext cx="1157060" cy="451104"/>
            </a:xfrm>
            <a:prstGeom prst="round2SameRect">
              <a:avLst>
                <a:gd name="adj1" fmla="val 30831"/>
                <a:gd name="adj2" fmla="val 0"/>
              </a:avLst>
            </a:prstGeom>
            <a:solidFill>
              <a:srgbClr val="EE502E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89A287-99D9-5460-9BC8-00D9D91EF182}"/>
                </a:ext>
              </a:extLst>
            </p:cNvPr>
            <p:cNvSpPr txBox="1"/>
            <p:nvPr/>
          </p:nvSpPr>
          <p:spPr>
            <a:xfrm>
              <a:off x="3707631" y="4275761"/>
              <a:ext cx="439947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latin typeface="Consolas" panose="020B0609020204030204" pitchFamily="49" charset="0"/>
                  <a:ea typeface="Source Sans Pro Light" charset="0"/>
                  <a:cs typeface="Source Sans Pro Light" charset="0"/>
                </a:rPr>
                <a:t>main</a:t>
              </a:r>
            </a:p>
          </p:txBody>
        </p:sp>
      </p:grpSp>
      <p:sp>
        <p:nvSpPr>
          <p:cNvPr id="26" name="Rounded Rectangle 89">
            <a:extLst>
              <a:ext uri="{FF2B5EF4-FFF2-40B4-BE49-F238E27FC236}">
                <a16:creationId xmlns:a16="http://schemas.microsoft.com/office/drawing/2014/main" id="{DE145C74-127D-6684-66F8-B0C616BA5514}"/>
              </a:ext>
            </a:extLst>
          </p:cNvPr>
          <p:cNvSpPr/>
          <p:nvPr/>
        </p:nvSpPr>
        <p:spPr>
          <a:xfrm>
            <a:off x="3274897" y="4177164"/>
            <a:ext cx="414047" cy="174885"/>
          </a:xfrm>
          <a:prstGeom prst="roundRect">
            <a:avLst>
              <a:gd name="adj" fmla="val 2238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600"/>
              </a:lnSpc>
            </a:pPr>
            <a:r>
              <a:rPr lang="en-FR" sz="800" b="1" spc="-30" dirty="0">
                <a:latin typeface=""/>
              </a:rPr>
              <a:t>Java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1A93F7-8631-2289-F8DC-14E48C83BEBD}"/>
              </a:ext>
            </a:extLst>
          </p:cNvPr>
          <p:cNvGrpSpPr/>
          <p:nvPr/>
        </p:nvGrpSpPr>
        <p:grpSpPr>
          <a:xfrm>
            <a:off x="4860454" y="2461091"/>
            <a:ext cx="3649256" cy="222514"/>
            <a:chOff x="4860454" y="2296747"/>
            <a:chExt cx="3649256" cy="2225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47F139-F833-44DB-5038-45A60CA37F03}"/>
                </a:ext>
              </a:extLst>
            </p:cNvPr>
            <p:cNvSpPr txBox="1"/>
            <p:nvPr/>
          </p:nvSpPr>
          <p:spPr>
            <a:xfrm>
              <a:off x="5112946" y="2296747"/>
              <a:ext cx="3396764" cy="215444"/>
            </a:xfrm>
            <a:prstGeom prst="rect">
              <a:avLst/>
            </a:prstGeom>
            <a:noFill/>
          </p:spPr>
          <p:txBody>
            <a:bodyPr vert="horz" wrap="non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i="0" spc="0" dirty="0" err="1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Wasm</a:t>
              </a:r>
              <a:r>
                <a:rPr lang="en-US" sz="140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 instruction </a:t>
              </a:r>
              <a:r>
                <a:rPr lang="en-US" sz="1400" b="1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trap</a:t>
              </a:r>
              <a:r>
                <a:rPr lang="en-US" sz="140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 </a:t>
              </a: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throws a Java Exception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EAABFFE-D5C9-8F37-0CB0-F908D45E583F}"/>
                </a:ext>
              </a:extLst>
            </p:cNvPr>
            <p:cNvSpPr/>
            <p:nvPr/>
          </p:nvSpPr>
          <p:spPr>
            <a:xfrm>
              <a:off x="4860454" y="2312317"/>
              <a:ext cx="210892" cy="2069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1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DD7FA6-C613-D28E-CC2A-F25C35B0599C}"/>
              </a:ext>
            </a:extLst>
          </p:cNvPr>
          <p:cNvGrpSpPr/>
          <p:nvPr/>
        </p:nvGrpSpPr>
        <p:grpSpPr>
          <a:xfrm>
            <a:off x="4860454" y="3087680"/>
            <a:ext cx="3114847" cy="215444"/>
            <a:chOff x="4971025" y="2890783"/>
            <a:chExt cx="3114847" cy="21544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12E7825-E249-3965-1440-540BC3225ECD}"/>
                </a:ext>
              </a:extLst>
            </p:cNvPr>
            <p:cNvSpPr txBox="1"/>
            <p:nvPr/>
          </p:nvSpPr>
          <p:spPr>
            <a:xfrm>
              <a:off x="5250159" y="2890783"/>
              <a:ext cx="2835713" cy="215444"/>
            </a:xfrm>
            <a:prstGeom prst="rect">
              <a:avLst/>
            </a:prstGeom>
            <a:noFill/>
          </p:spPr>
          <p:txBody>
            <a:bodyPr vert="horz" wrap="non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The exception </a:t>
              </a:r>
              <a:r>
                <a:rPr lang="en-US" sz="1400" dirty="0"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</a:t>
              </a: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raverses C stack frames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239EF6D-F49D-1391-5EA9-B9FB7A0ED733}"/>
                </a:ext>
              </a:extLst>
            </p:cNvPr>
            <p:cNvSpPr/>
            <p:nvPr/>
          </p:nvSpPr>
          <p:spPr>
            <a:xfrm>
              <a:off x="4971025" y="2895033"/>
              <a:ext cx="210892" cy="2069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BEA545-3A2A-267A-5309-043A883EB183}"/>
              </a:ext>
            </a:extLst>
          </p:cNvPr>
          <p:cNvGrpSpPr/>
          <p:nvPr/>
        </p:nvGrpSpPr>
        <p:grpSpPr>
          <a:xfrm>
            <a:off x="4860454" y="3782368"/>
            <a:ext cx="3673421" cy="215444"/>
            <a:chOff x="4902054" y="3782368"/>
            <a:chExt cx="3673421" cy="21544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D6E2032-ECB3-A052-00E2-7A25BEF30E0F}"/>
                </a:ext>
              </a:extLst>
            </p:cNvPr>
            <p:cNvSpPr/>
            <p:nvPr/>
          </p:nvSpPr>
          <p:spPr>
            <a:xfrm>
              <a:off x="4902054" y="3788157"/>
              <a:ext cx="210892" cy="2069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3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8CF75AF-C87F-3E89-EB17-DED6B663527E}"/>
                </a:ext>
              </a:extLst>
            </p:cNvPr>
            <p:cNvSpPr txBox="1"/>
            <p:nvPr/>
          </p:nvSpPr>
          <p:spPr>
            <a:xfrm>
              <a:off x="5181917" y="3782368"/>
              <a:ext cx="3393558" cy="215444"/>
            </a:xfrm>
            <a:prstGeom prst="rect">
              <a:avLst/>
            </a:prstGeom>
            <a:noFill/>
          </p:spPr>
          <p:txBody>
            <a:bodyPr vert="horz" wrap="none" lIns="0" tIns="0" rIns="0" bIns="0" numCol="1" spcCol="288000" rtlCol="0" anchor="t" anchorCtr="0">
              <a:spAutoFit/>
            </a:bodyPr>
            <a:lstStyle/>
            <a:p>
              <a:pPr algn="l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The exception is caught by a Java host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8170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1F1F8FFB-92D9-478E-B56F-6A6DF600906E}" vid="{075F9A7C-59CF-444D-AF74-B0CCF4DD4D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1085</TotalTime>
  <Words>280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Frédéric Rivière</dc:creator>
  <cp:keywords/>
  <dc:description/>
  <cp:lastModifiedBy>Frédéric Rivière</cp:lastModifiedBy>
  <cp:revision>20</cp:revision>
  <cp:lastPrinted>2019-09-26T12:34:57Z</cp:lastPrinted>
  <dcterms:created xsi:type="dcterms:W3CDTF">2025-01-14T16:49:45Z</dcterms:created>
  <dcterms:modified xsi:type="dcterms:W3CDTF">2025-06-12T13:32:29Z</dcterms:modified>
  <cp:category/>
</cp:coreProperties>
</file>