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571" autoAdjust="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avril 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922655" y="548681"/>
            <a:ext cx="3185731" cy="1440160"/>
          </a:xfrm>
          <a:prstGeom prst="roundRect">
            <a:avLst>
              <a:gd name="adj" fmla="val 7458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098094" y="2365023"/>
            <a:ext cx="2439630" cy="53406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358749" y="548680"/>
            <a:ext cx="1449238" cy="1440161"/>
          </a:xfrm>
          <a:prstGeom prst="roundRect">
            <a:avLst>
              <a:gd name="adj" fmla="val 1134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6100947" y="1544227"/>
            <a:ext cx="2435650" cy="679909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6098094" y="708677"/>
            <a:ext cx="2460363" cy="735378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1662314" y="2522063"/>
            <a:ext cx="3301138" cy="530958"/>
          </a:xfrm>
          <a:prstGeom prst="roundRect">
            <a:avLst>
              <a:gd name="adj" fmla="val 1403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167302" y="786535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730758" y="2588359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b="1" dirty="0" smtClean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2836" y="1651836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69127" y="2138120"/>
            <a:ext cx="42175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MICROEJ SDK </a:t>
            </a:r>
            <a:r>
              <a:rPr lang="en-US" sz="1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End User License Agreement (EULA)</a:t>
            </a:r>
            <a:endParaRPr lang="en-US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093" y="2455524"/>
            <a:ext cx="356260" cy="35626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6123478" y="2479765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0"/>
          <a:stretch/>
        </p:blipFill>
        <p:spPr>
          <a:xfrm>
            <a:off x="7953415" y="1634284"/>
            <a:ext cx="561322" cy="4612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7"/>
          <a:stretch/>
        </p:blipFill>
        <p:spPr>
          <a:xfrm>
            <a:off x="3312891" y="617964"/>
            <a:ext cx="660462" cy="498467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22654" y="619978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 smtClean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  <a:endParaRPr lang="en-US" sz="1400" b="1" dirty="0"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407" y="1347470"/>
            <a:ext cx="328204" cy="32820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370766" y="1367897"/>
            <a:ext cx="145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Module Manager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189031" y="1265710"/>
            <a:ext cx="2652977" cy="579114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72176D6D-182A-4BB5-8EA3-0ACC3EEFD1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29" y="2626489"/>
            <a:ext cx="835351" cy="276999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839416" y="476673"/>
            <a:ext cx="5076943" cy="1656184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75795" y="615069"/>
            <a:ext cx="154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7" y="1076366"/>
            <a:ext cx="455462" cy="4591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0"/>
          <a:stretch/>
        </p:blipFill>
        <p:spPr>
          <a:xfrm>
            <a:off x="7975275" y="793414"/>
            <a:ext cx="561322" cy="46129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970214" y="1019210"/>
            <a:ext cx="1005061" cy="261748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60663" y="969333"/>
            <a:ext cx="2423178" cy="29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i="1" dirty="0" smtClean="0"/>
              <a:t>Modules with </a:t>
            </a:r>
            <a:r>
              <a:rPr lang="en-US" i="1" dirty="0" smtClean="0"/>
              <a:t>SDK </a:t>
            </a:r>
            <a:r>
              <a:rPr lang="en-US" i="1" dirty="0"/>
              <a:t>EULA </a:t>
            </a:r>
            <a:r>
              <a:rPr lang="en-US" i="1" dirty="0" smtClean="0"/>
              <a:t>License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2207</TotalTime>
  <Words>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Consolas</vt:lpstr>
      <vt:lpstr>Source Sans Pro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120</cp:revision>
  <dcterms:created xsi:type="dcterms:W3CDTF">2017-01-10T13:21:08Z</dcterms:created>
  <dcterms:modified xsi:type="dcterms:W3CDTF">2022-04-07T12:25:04Z</dcterms:modified>
</cp:coreProperties>
</file>