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6" d="100"/>
          <a:sy n="116" d="100"/>
        </p:scale>
        <p:origin x="762" y="108"/>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avril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avril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emf"/><Relationship Id="rId16" Type="http://schemas.openxmlformats.org/officeDocument/2006/relationships/image" Target="../media/image19.png"/><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png"/><Relationship Id="rId5" Type="http://schemas.openxmlformats.org/officeDocument/2006/relationships/image" Target="../media/image8.em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rc 74">
            <a:extLst>
              <a:ext uri="{FF2B5EF4-FFF2-40B4-BE49-F238E27FC236}">
                <a16:creationId xmlns:a16="http://schemas.microsoft.com/office/drawing/2014/main" xmlns="" id="{060453BB-F2FC-A243-9739-B2863E6DCBA0}"/>
              </a:ext>
            </a:extLst>
          </p:cNvPr>
          <p:cNvSpPr/>
          <p:nvPr/>
        </p:nvSpPr>
        <p:spPr>
          <a:xfrm rot="16200000">
            <a:off x="3625743" y="624940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Arc 75">
            <a:extLst>
              <a:ext uri="{FF2B5EF4-FFF2-40B4-BE49-F238E27FC236}">
                <a16:creationId xmlns:a16="http://schemas.microsoft.com/office/drawing/2014/main" xmlns="" id="{082EFA91-DD81-C447-8CF4-B191FF92FDC2}"/>
              </a:ext>
            </a:extLst>
          </p:cNvPr>
          <p:cNvSpPr/>
          <p:nvPr/>
        </p:nvSpPr>
        <p:spPr>
          <a:xfrm>
            <a:off x="11038946" y="6254977"/>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Snip Same Side Corner Rectangle 76">
            <a:extLst>
              <a:ext uri="{FF2B5EF4-FFF2-40B4-BE49-F238E27FC236}">
                <a16:creationId xmlns:a16="http://schemas.microsoft.com/office/drawing/2014/main" xmlns="" id="{93C230A8-43EB-B546-B305-CC8297598AE1}"/>
              </a:ext>
            </a:extLst>
          </p:cNvPr>
          <p:cNvSpPr/>
          <p:nvPr/>
        </p:nvSpPr>
        <p:spPr>
          <a:xfrm>
            <a:off x="3726687" y="5787200"/>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78" name="Rounded Rectangle 77">
            <a:extLst>
              <a:ext uri="{FF2B5EF4-FFF2-40B4-BE49-F238E27FC236}">
                <a16:creationId xmlns:a16="http://schemas.microsoft.com/office/drawing/2014/main" xmlns="" id="{2AF5A412-FF36-A24E-9A06-0B5A1F78F311}"/>
              </a:ext>
            </a:extLst>
          </p:cNvPr>
          <p:cNvSpPr/>
          <p:nvPr/>
        </p:nvSpPr>
        <p:spPr>
          <a:xfrm>
            <a:off x="3945794" y="5932909"/>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100" dirty="0">
                <a:solidFill>
                  <a:schemeClr val="bg1"/>
                </a:solidFill>
                <a:latin typeface="Source Sans Pro Light" charset="0"/>
                <a:ea typeface="Source Sans Pro Light" charset="0"/>
                <a:cs typeface="Source Sans Pro Light" charset="0"/>
              </a:rPr>
              <a:t>Mass Storage</a:t>
            </a:r>
          </a:p>
        </p:txBody>
      </p:sp>
      <p:sp>
        <p:nvSpPr>
          <p:cNvPr id="79" name="Rounded Rectangle 78">
            <a:extLst>
              <a:ext uri="{FF2B5EF4-FFF2-40B4-BE49-F238E27FC236}">
                <a16:creationId xmlns:a16="http://schemas.microsoft.com/office/drawing/2014/main" xmlns="" id="{E3377285-D0B9-EA42-A462-097A2767D60F}"/>
              </a:ext>
            </a:extLst>
          </p:cNvPr>
          <p:cNvSpPr/>
          <p:nvPr/>
        </p:nvSpPr>
        <p:spPr>
          <a:xfrm>
            <a:off x="840776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UART</a:t>
            </a:r>
          </a:p>
        </p:txBody>
      </p:sp>
      <p:sp>
        <p:nvSpPr>
          <p:cNvPr id="80" name="Rounded Rectangle 79">
            <a:extLst>
              <a:ext uri="{FF2B5EF4-FFF2-40B4-BE49-F238E27FC236}">
                <a16:creationId xmlns:a16="http://schemas.microsoft.com/office/drawing/2014/main" xmlns="" id="{8D4F4F48-B4E3-A841-AF8E-407BA63037C3}"/>
              </a:ext>
            </a:extLst>
          </p:cNvPr>
          <p:cNvSpPr/>
          <p:nvPr/>
        </p:nvSpPr>
        <p:spPr>
          <a:xfrm>
            <a:off x="494142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100" kern="0" dirty="0">
                <a:solidFill>
                  <a:schemeClr val="bg1"/>
                </a:solidFill>
                <a:latin typeface="Source Sans Pro Light" charset="0"/>
                <a:ea typeface="Source Sans Pro Light" charset="0"/>
                <a:cs typeface="Source Sans Pro Light" charset="0"/>
              </a:rPr>
              <a:t>Ethernet</a:t>
            </a:r>
            <a:br>
              <a:rPr lang="en-US" sz="1100" kern="0" dirty="0">
                <a:solidFill>
                  <a:schemeClr val="bg1"/>
                </a:solidFill>
                <a:latin typeface="Source Sans Pro Light" charset="0"/>
                <a:ea typeface="Source Sans Pro Light" charset="0"/>
                <a:cs typeface="Source Sans Pro Light" charset="0"/>
              </a:rPr>
            </a:br>
            <a:r>
              <a:rPr lang="en-US" sz="1100" kern="0" dirty="0">
                <a:solidFill>
                  <a:schemeClr val="bg1"/>
                </a:solidFill>
                <a:latin typeface="Source Sans Pro Light" charset="0"/>
                <a:ea typeface="Source Sans Pro Light" charset="0"/>
                <a:cs typeface="Source Sans Pro Light" charset="0"/>
              </a:rPr>
              <a:t>Wi-Fi / LTE</a:t>
            </a:r>
          </a:p>
        </p:txBody>
      </p:sp>
      <p:sp>
        <p:nvSpPr>
          <p:cNvPr id="81" name="Rounded Rectangle 80">
            <a:extLst>
              <a:ext uri="{FF2B5EF4-FFF2-40B4-BE49-F238E27FC236}">
                <a16:creationId xmlns:a16="http://schemas.microsoft.com/office/drawing/2014/main" xmlns="" id="{7625AF1C-C148-7943-8936-2189C6B4B3C8}"/>
              </a:ext>
            </a:extLst>
          </p:cNvPr>
          <p:cNvSpPr/>
          <p:nvPr/>
        </p:nvSpPr>
        <p:spPr>
          <a:xfrm>
            <a:off x="10399015" y="5930870"/>
            <a:ext cx="412471"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82" name="Rounded Rectangle 81">
            <a:extLst>
              <a:ext uri="{FF2B5EF4-FFF2-40B4-BE49-F238E27FC236}">
                <a16:creationId xmlns:a16="http://schemas.microsoft.com/office/drawing/2014/main" xmlns="" id="{3F914E6A-E96D-D447-AA1C-252B914055B1}"/>
              </a:ext>
            </a:extLst>
          </p:cNvPr>
          <p:cNvSpPr/>
          <p:nvPr/>
        </p:nvSpPr>
        <p:spPr>
          <a:xfrm>
            <a:off x="5937050"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83" name="Rounded Rectangle 370">
            <a:extLst>
              <a:ext uri="{FF2B5EF4-FFF2-40B4-BE49-F238E27FC236}">
                <a16:creationId xmlns:a16="http://schemas.microsoft.com/office/drawing/2014/main" xmlns="" id="{F2B17FA4-3633-F343-9E0C-1B0CEF8E5B3E}"/>
              </a:ext>
            </a:extLst>
          </p:cNvPr>
          <p:cNvSpPr/>
          <p:nvPr/>
        </p:nvSpPr>
        <p:spPr>
          <a:xfrm>
            <a:off x="6714689"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84" name="Group 83">
            <a:extLst>
              <a:ext uri="{FF2B5EF4-FFF2-40B4-BE49-F238E27FC236}">
                <a16:creationId xmlns:a16="http://schemas.microsoft.com/office/drawing/2014/main" xmlns="" id="{38EBC114-77E9-E74E-8263-4DEE0623CD13}"/>
              </a:ext>
            </a:extLst>
          </p:cNvPr>
          <p:cNvGrpSpPr/>
          <p:nvPr/>
        </p:nvGrpSpPr>
        <p:grpSpPr>
          <a:xfrm>
            <a:off x="6998455" y="5787721"/>
            <a:ext cx="1283487" cy="383162"/>
            <a:chOff x="6421785" y="5373193"/>
            <a:chExt cx="1283487" cy="383162"/>
          </a:xfrm>
        </p:grpSpPr>
        <p:sp>
          <p:nvSpPr>
            <p:cNvPr id="85" name="Rounded Rectangle 84">
              <a:extLst>
                <a:ext uri="{FF2B5EF4-FFF2-40B4-BE49-F238E27FC236}">
                  <a16:creationId xmlns:a16="http://schemas.microsoft.com/office/drawing/2014/main" xmlns="" id="{1F97F6F7-77E0-0744-80AE-76419C4BA8A7}"/>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86" name="Rectangle 85">
              <a:extLst>
                <a:ext uri="{FF2B5EF4-FFF2-40B4-BE49-F238E27FC236}">
                  <a16:creationId xmlns:a16="http://schemas.microsoft.com/office/drawing/2014/main" xmlns="" id="{5C3DCC1D-F078-D640-A72E-2F0C0F72E809}"/>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87" name="Picture 86">
              <a:extLst>
                <a:ext uri="{FF2B5EF4-FFF2-40B4-BE49-F238E27FC236}">
                  <a16:creationId xmlns:a16="http://schemas.microsoft.com/office/drawing/2014/main" xmlns="" id="{54856715-B090-974C-B91F-9F1B41C116E3}"/>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88" name="Rounded Rectangle 87">
            <a:extLst>
              <a:ext uri="{FF2B5EF4-FFF2-40B4-BE49-F238E27FC236}">
                <a16:creationId xmlns:a16="http://schemas.microsoft.com/office/drawing/2014/main" xmlns="" id="{7272F29D-12F7-594D-BF44-2046F7A6E308}"/>
              </a:ext>
            </a:extLst>
          </p:cNvPr>
          <p:cNvSpPr/>
          <p:nvPr/>
        </p:nvSpPr>
        <p:spPr>
          <a:xfrm rot="16200000">
            <a:off x="10720475" y="4648023"/>
            <a:ext cx="1215033"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89" name="Rounded Rectangle 88">
            <a:extLst>
              <a:ext uri="{FF2B5EF4-FFF2-40B4-BE49-F238E27FC236}">
                <a16:creationId xmlns:a16="http://schemas.microsoft.com/office/drawing/2014/main" xmlns="" id="{BA11B1EC-3CFC-3D48-B5A4-505052591809}"/>
              </a:ext>
            </a:extLst>
          </p:cNvPr>
          <p:cNvSpPr/>
          <p:nvPr/>
        </p:nvSpPr>
        <p:spPr>
          <a:xfrm>
            <a:off x="3726687" y="4047771"/>
            <a:ext cx="7435852"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90" name="TextBox 89">
            <a:extLst>
              <a:ext uri="{FF2B5EF4-FFF2-40B4-BE49-F238E27FC236}">
                <a16:creationId xmlns:a16="http://schemas.microsoft.com/office/drawing/2014/main" xmlns="" id="{B73A4B38-C063-604A-A476-A4B0EB81C503}"/>
              </a:ext>
            </a:extLst>
          </p:cNvPr>
          <p:cNvSpPr txBox="1"/>
          <p:nvPr/>
        </p:nvSpPr>
        <p:spPr>
          <a:xfrm rot="16200000">
            <a:off x="11009318" y="4615770"/>
            <a:ext cx="947659" cy="442035"/>
          </a:xfrm>
          <a:prstGeom prst="rect">
            <a:avLst/>
          </a:prstGeom>
          <a:solidFill>
            <a:schemeClr val="bg1"/>
          </a:solidFill>
        </p:spPr>
        <p:txBody>
          <a:bodyPr wrap="square" tIns="36000" bIns="36000" rtlCol="0">
            <a:spAutoFit/>
          </a:bodyPr>
          <a:lstStyle/>
          <a:p>
            <a:pPr algn="ctr"/>
            <a:r>
              <a:rPr lang="en-US" sz="1200" dirty="0">
                <a:latin typeface="Source Sans Pro Light" charset="0"/>
              </a:rPr>
              <a:t>Native Code</a:t>
            </a:r>
            <a:br>
              <a:rPr lang="en-US" sz="1200" dirty="0">
                <a:latin typeface="Source Sans Pro Light" charset="0"/>
              </a:rPr>
            </a:br>
            <a:r>
              <a:rPr lang="en-US" sz="1200" dirty="0">
                <a:latin typeface="Source Sans Pro Light" charset="0"/>
              </a:rPr>
              <a:t>(C/ASM, … )</a:t>
            </a:r>
          </a:p>
        </p:txBody>
      </p:sp>
      <p:sp>
        <p:nvSpPr>
          <p:cNvPr id="91" name="Rounded Rectangle 90">
            <a:extLst>
              <a:ext uri="{FF2B5EF4-FFF2-40B4-BE49-F238E27FC236}">
                <a16:creationId xmlns:a16="http://schemas.microsoft.com/office/drawing/2014/main" xmlns="" id="{ED404E0D-2795-B545-9375-BFB0E096DF34}"/>
              </a:ext>
            </a:extLst>
          </p:cNvPr>
          <p:cNvSpPr/>
          <p:nvPr/>
        </p:nvSpPr>
        <p:spPr>
          <a:xfrm>
            <a:off x="3945793" y="5141187"/>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92" name="Rectangle 91">
            <a:extLst>
              <a:ext uri="{FF2B5EF4-FFF2-40B4-BE49-F238E27FC236}">
                <a16:creationId xmlns:a16="http://schemas.microsoft.com/office/drawing/2014/main" xmlns="" id="{C6784975-6AC9-3B48-87AF-D23E163731B4}"/>
              </a:ext>
            </a:extLst>
          </p:cNvPr>
          <p:cNvSpPr/>
          <p:nvPr/>
        </p:nvSpPr>
        <p:spPr>
          <a:xfrm>
            <a:off x="8953090"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93" name="Rounded Rectangle 92">
            <a:extLst>
              <a:ext uri="{FF2B5EF4-FFF2-40B4-BE49-F238E27FC236}">
                <a16:creationId xmlns:a16="http://schemas.microsoft.com/office/drawing/2014/main" xmlns="" id="{33C5C744-2FA7-B748-B6C2-E72DF24B9D91}"/>
              </a:ext>
            </a:extLst>
          </p:cNvPr>
          <p:cNvSpPr/>
          <p:nvPr/>
        </p:nvSpPr>
        <p:spPr>
          <a:xfrm>
            <a:off x="3945794" y="4766166"/>
            <a:ext cx="7048799"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97" name="Group 96">
            <a:extLst>
              <a:ext uri="{FF2B5EF4-FFF2-40B4-BE49-F238E27FC236}">
                <a16:creationId xmlns:a16="http://schemas.microsoft.com/office/drawing/2014/main" xmlns="" id="{5E2DAE89-A9BB-5C49-9AB6-C79F1DAEDE64}"/>
              </a:ext>
            </a:extLst>
          </p:cNvPr>
          <p:cNvGrpSpPr/>
          <p:nvPr/>
        </p:nvGrpSpPr>
        <p:grpSpPr>
          <a:xfrm>
            <a:off x="6714689" y="3798913"/>
            <a:ext cx="1856244" cy="866663"/>
            <a:chOff x="3158016" y="3391718"/>
            <a:chExt cx="1856244" cy="866663"/>
          </a:xfrm>
        </p:grpSpPr>
        <p:sp>
          <p:nvSpPr>
            <p:cNvPr id="98" name="Rounded Rectangle 370">
              <a:extLst>
                <a:ext uri="{FF2B5EF4-FFF2-40B4-BE49-F238E27FC236}">
                  <a16:creationId xmlns:a16="http://schemas.microsoft.com/office/drawing/2014/main" xmlns="" id="{5706D4E4-A7C5-7F49-AB9B-9227A3278FCE}"/>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99" name="Group 98">
              <a:extLst>
                <a:ext uri="{FF2B5EF4-FFF2-40B4-BE49-F238E27FC236}">
                  <a16:creationId xmlns:a16="http://schemas.microsoft.com/office/drawing/2014/main" xmlns="" id="{DED36E0C-22B4-8243-BE39-78DAEB6907B6}"/>
                </a:ext>
              </a:extLst>
            </p:cNvPr>
            <p:cNvGrpSpPr/>
            <p:nvPr/>
          </p:nvGrpSpPr>
          <p:grpSpPr>
            <a:xfrm>
              <a:off x="3457782" y="3834742"/>
              <a:ext cx="1222852" cy="359571"/>
              <a:chOff x="3671478" y="4032587"/>
              <a:chExt cx="1376425" cy="404729"/>
            </a:xfrm>
          </p:grpSpPr>
          <p:sp>
            <p:nvSpPr>
              <p:cNvPr id="100" name="Rounded Rectangle 99">
                <a:extLst>
                  <a:ext uri="{FF2B5EF4-FFF2-40B4-BE49-F238E27FC236}">
                    <a16:creationId xmlns:a16="http://schemas.microsoft.com/office/drawing/2014/main" xmlns="" id="{28E4897E-BFB0-C447-B1A1-C6E81F12FAB8}"/>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101" name="Group 100">
                <a:extLst>
                  <a:ext uri="{FF2B5EF4-FFF2-40B4-BE49-F238E27FC236}">
                    <a16:creationId xmlns:a16="http://schemas.microsoft.com/office/drawing/2014/main" xmlns="" id="{4F377B71-BB85-E84C-B24D-795DECA3A7C6}"/>
                  </a:ext>
                </a:extLst>
              </p:cNvPr>
              <p:cNvGrpSpPr/>
              <p:nvPr/>
            </p:nvGrpSpPr>
            <p:grpSpPr>
              <a:xfrm>
                <a:off x="3783349" y="4072507"/>
                <a:ext cx="1230088" cy="352081"/>
                <a:chOff x="3783349" y="4072507"/>
                <a:chExt cx="1230088" cy="352081"/>
              </a:xfrm>
            </p:grpSpPr>
            <p:pic>
              <p:nvPicPr>
                <p:cNvPr id="102" name="Picture 101">
                  <a:extLst>
                    <a:ext uri="{FF2B5EF4-FFF2-40B4-BE49-F238E27FC236}">
                      <a16:creationId xmlns:a16="http://schemas.microsoft.com/office/drawing/2014/main" xmlns="" id="{E564ED05-6EB8-8240-92EE-0244288AB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103" name="Picture 102">
                  <a:extLst>
                    <a:ext uri="{FF2B5EF4-FFF2-40B4-BE49-F238E27FC236}">
                      <a16:creationId xmlns:a16="http://schemas.microsoft.com/office/drawing/2014/main" xmlns="" id="{B49F2F13-EC6A-1746-999F-3875CFB20D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104" name="Rounded Rectangle 103">
            <a:extLst>
              <a:ext uri="{FF2B5EF4-FFF2-40B4-BE49-F238E27FC236}">
                <a16:creationId xmlns:a16="http://schemas.microsoft.com/office/drawing/2014/main" xmlns="" id="{8DD58497-F07A-E746-9247-53C992B30583}"/>
              </a:ext>
            </a:extLst>
          </p:cNvPr>
          <p:cNvSpPr/>
          <p:nvPr/>
        </p:nvSpPr>
        <p:spPr>
          <a:xfrm rot="16200000">
            <a:off x="10362445" y="2323213"/>
            <a:ext cx="1877596"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05" name="TextBox 104">
            <a:extLst>
              <a:ext uri="{FF2B5EF4-FFF2-40B4-BE49-F238E27FC236}">
                <a16:creationId xmlns:a16="http://schemas.microsoft.com/office/drawing/2014/main" xmlns="" id="{54B16BBA-07E7-D147-A0A6-FE706EAC5032}"/>
              </a:ext>
            </a:extLst>
          </p:cNvPr>
          <p:cNvSpPr txBox="1"/>
          <p:nvPr/>
        </p:nvSpPr>
        <p:spPr>
          <a:xfrm rot="16200000">
            <a:off x="10769646" y="2329136"/>
            <a:ext cx="1493095" cy="442035"/>
          </a:xfrm>
          <a:prstGeom prst="rect">
            <a:avLst/>
          </a:prstGeom>
          <a:solidFill>
            <a:schemeClr val="bg1"/>
          </a:solidFill>
        </p:spPr>
        <p:txBody>
          <a:bodyPr wrap="square" lIns="36000" tIns="36000" rIns="36000" bIns="36000" rtlCol="0">
            <a:spAutoFit/>
          </a:bodyPr>
          <a:lstStyle/>
          <a:p>
            <a:pPr algn="ctr"/>
            <a:r>
              <a:rPr lang="en-US" sz="1200" dirty="0">
                <a:latin typeface="Source Sans Pro Light" charset="0"/>
              </a:rPr>
              <a:t>Managed Code</a:t>
            </a:r>
          </a:p>
          <a:p>
            <a:pPr algn="ctr"/>
            <a:r>
              <a:rPr lang="en-US" sz="1200" dirty="0">
                <a:latin typeface="Source Sans Pro Light" charset="0"/>
              </a:rPr>
              <a:t> (Java, JavaScript, </a:t>
            </a:r>
            <a:r>
              <a:rPr lang="mr-IN" sz="1200" dirty="0">
                <a:latin typeface="Source Sans Pro Light" charset="0"/>
              </a:rPr>
              <a:t>…</a:t>
            </a:r>
            <a:r>
              <a:rPr lang="en-US" sz="1200" dirty="0">
                <a:latin typeface="Source Sans Pro Light" charset="0"/>
              </a:rPr>
              <a:t>)</a:t>
            </a:r>
          </a:p>
        </p:txBody>
      </p:sp>
      <p:sp>
        <p:nvSpPr>
          <p:cNvPr id="106" name="Rounded Rectangle 105">
            <a:extLst>
              <a:ext uri="{FF2B5EF4-FFF2-40B4-BE49-F238E27FC236}">
                <a16:creationId xmlns:a16="http://schemas.microsoft.com/office/drawing/2014/main" xmlns="" id="{BBF629A8-41B9-9449-920C-365EE36C4615}"/>
              </a:ext>
            </a:extLst>
          </p:cNvPr>
          <p:cNvSpPr/>
          <p:nvPr/>
        </p:nvSpPr>
        <p:spPr>
          <a:xfrm>
            <a:off x="3726687" y="1432045"/>
            <a:ext cx="7435852" cy="240634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07" name="Round Same Side Corner Rectangle 106">
            <a:extLst>
              <a:ext uri="{FF2B5EF4-FFF2-40B4-BE49-F238E27FC236}">
                <a16:creationId xmlns:a16="http://schemas.microsoft.com/office/drawing/2014/main" xmlns="" id="{DFAD3B07-BCF9-904D-B49C-F7F1DBBAE3F1}"/>
              </a:ext>
            </a:extLst>
          </p:cNvPr>
          <p:cNvSpPr/>
          <p:nvPr/>
        </p:nvSpPr>
        <p:spPr>
          <a:xfrm rot="10800000">
            <a:off x="3877257" y="1422922"/>
            <a:ext cx="7152452"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xmlns="" id="{18D2E7C0-602F-D644-BE76-5AD87004495C}"/>
              </a:ext>
            </a:extLst>
          </p:cNvPr>
          <p:cNvSpPr/>
          <p:nvPr/>
        </p:nvSpPr>
        <p:spPr>
          <a:xfrm>
            <a:off x="3833866" y="2791774"/>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109" name="Rounded Rectangle 108">
            <a:extLst>
              <a:ext uri="{FF2B5EF4-FFF2-40B4-BE49-F238E27FC236}">
                <a16:creationId xmlns:a16="http://schemas.microsoft.com/office/drawing/2014/main" xmlns="" id="{4B7B3C4E-A531-344F-8071-988166080BC9}"/>
              </a:ext>
            </a:extLst>
          </p:cNvPr>
          <p:cNvSpPr/>
          <p:nvPr/>
        </p:nvSpPr>
        <p:spPr>
          <a:xfrm>
            <a:off x="3833866" y="2006995"/>
            <a:ext cx="7240441" cy="709939"/>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a:p>
            <a:pPr lvl="0" algn="ctr"/>
            <a:endParaRPr lang="en-US" sz="2400" kern="0" dirty="0">
              <a:solidFill>
                <a:schemeClr val="bg1"/>
              </a:solidFill>
              <a:latin typeface="Source Sans Pro" charset="0"/>
              <a:ea typeface="Source Sans Pro" charset="0"/>
              <a:cs typeface="Source Sans Pro" charset="0"/>
            </a:endParaRPr>
          </a:p>
        </p:txBody>
      </p:sp>
      <p:pic>
        <p:nvPicPr>
          <p:cNvPr id="110" name="Picture 109">
            <a:extLst>
              <a:ext uri="{FF2B5EF4-FFF2-40B4-BE49-F238E27FC236}">
                <a16:creationId xmlns:a16="http://schemas.microsoft.com/office/drawing/2014/main" xmlns="" id="{D3436B46-A935-CB45-87ED-5240694C845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23656" y="3475661"/>
            <a:ext cx="1982135" cy="334761"/>
          </a:xfrm>
          <a:prstGeom prst="rect">
            <a:avLst/>
          </a:prstGeom>
        </p:spPr>
      </p:pic>
      <p:sp>
        <p:nvSpPr>
          <p:cNvPr id="111" name="Rounded Rectangle 110">
            <a:extLst>
              <a:ext uri="{FF2B5EF4-FFF2-40B4-BE49-F238E27FC236}">
                <a16:creationId xmlns:a16="http://schemas.microsoft.com/office/drawing/2014/main" xmlns="" id="{95F3D14D-9F46-7A41-ABE3-8A82BDB80A6C}"/>
              </a:ext>
            </a:extLst>
          </p:cNvPr>
          <p:cNvSpPr/>
          <p:nvPr/>
        </p:nvSpPr>
        <p:spPr>
          <a:xfrm>
            <a:off x="3945794" y="2356337"/>
            <a:ext cx="6994673" cy="289728"/>
          </a:xfrm>
          <a:prstGeom prst="roundRect">
            <a:avLst>
              <a:gd name="adj" fmla="val 22093"/>
            </a:avLst>
          </a:prstGeom>
          <a:gradFill>
            <a:gsLst>
              <a:gs pos="91000">
                <a:schemeClr val="bg1"/>
              </a:gs>
              <a:gs pos="98000">
                <a:schemeClr val="bg1">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100" i="1" kern="0" dirty="0">
                <a:solidFill>
                  <a:schemeClr val="accent1">
                    <a:lumMod val="75000"/>
                  </a:schemeClr>
                </a:solidFill>
                <a:latin typeface="Source Sans Pro" charset="0"/>
                <a:ea typeface="Source Sans Pro" charset="0"/>
                <a:cs typeface="Source Sans Pro" charset="0"/>
              </a:rPr>
              <a:t> Web / REST servers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MQTT / LWM2M clients  |  JSON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CBOR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Crypto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kern="0" dirty="0">
                <a:solidFill>
                  <a:schemeClr val="accent1">
                    <a:lumMod val="75000"/>
                  </a:schemeClr>
                </a:solidFill>
                <a:latin typeface="Source Sans Pro" charset="0"/>
                <a:ea typeface="Source Sans Pro" charset="0"/>
                <a:cs typeface="Source Sans Pro" charset="0"/>
              </a:rPr>
              <a:t> Widgets  |  Components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a:t>
            </a:r>
            <a:r>
              <a:rPr lang="en-US" sz="1100" i="1" kern="0" dirty="0" err="1">
                <a:solidFill>
                  <a:schemeClr val="accent1">
                    <a:lumMod val="75000"/>
                  </a:schemeClr>
                </a:solidFill>
                <a:latin typeface="Source Sans Pro" charset="0"/>
                <a:ea typeface="Source Sans Pro" charset="0"/>
                <a:cs typeface="Source Sans Pro" charset="0"/>
              </a:rPr>
              <a:t>Eclasspath</a:t>
            </a:r>
            <a:r>
              <a:rPr lang="en-US" sz="1100" i="1" kern="0" dirty="0">
                <a:solidFill>
                  <a:schemeClr val="accent1">
                    <a:lumMod val="75000"/>
                  </a:schemeClr>
                </a:solidFill>
                <a:latin typeface="Source Sans Pro" charset="0"/>
                <a:ea typeface="Source Sans Pro" charset="0"/>
                <a:cs typeface="Source Sans Pro" charset="0"/>
              </a:rPr>
              <a:t>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dirty="0">
                <a:solidFill>
                  <a:schemeClr val="accent1">
                    <a:lumMod val="75000"/>
                  </a:schemeClr>
                </a:solidFill>
                <a:latin typeface="Source Sans Pro Light" charset="0"/>
                <a:ea typeface="Source Sans Pro Light" charset="0"/>
                <a:cs typeface="Source Sans Pro Light" charset="0"/>
              </a:rPr>
              <a:t>…</a:t>
            </a:r>
            <a:endParaRPr lang="en-US" sz="1100" dirty="0">
              <a:noFill/>
              <a:latin typeface="Source Sans Pro Light" charset="0"/>
              <a:ea typeface="Source Sans Pro Light" charset="0"/>
              <a:cs typeface="Source Sans Pro Light" charset="0"/>
            </a:endParaRPr>
          </a:p>
        </p:txBody>
      </p:sp>
      <p:sp>
        <p:nvSpPr>
          <p:cNvPr id="112" name="Rounded Rectangle 111">
            <a:extLst>
              <a:ext uri="{FF2B5EF4-FFF2-40B4-BE49-F238E27FC236}">
                <a16:creationId xmlns:a16="http://schemas.microsoft.com/office/drawing/2014/main" xmlns="" id="{58F61A96-8B69-1C4D-B6A8-2472AC93EE91}"/>
              </a:ext>
            </a:extLst>
          </p:cNvPr>
          <p:cNvSpPr/>
          <p:nvPr/>
        </p:nvSpPr>
        <p:spPr>
          <a:xfrm>
            <a:off x="5723060" y="1360728"/>
            <a:ext cx="3459097"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smtClean="0">
                <a:solidFill>
                  <a:schemeClr val="tx1"/>
                </a:solidFill>
                <a:latin typeface="Source Sans Pro" charset="0"/>
                <a:ea typeface="Source Sans Pro" charset="0"/>
                <a:cs typeface="Source Sans Pro" charset="0"/>
              </a:rPr>
              <a:t>APPLICATIONS</a:t>
            </a:r>
            <a:endParaRPr lang="en-US" sz="1200" dirty="0">
              <a:solidFill>
                <a:schemeClr val="tx1"/>
              </a:solidFill>
              <a:latin typeface="Source Sans Pro" charset="0"/>
              <a:ea typeface="Source Sans Pro" charset="0"/>
              <a:cs typeface="Source Sans Pro" charset="0"/>
            </a:endParaRPr>
          </a:p>
        </p:txBody>
      </p:sp>
      <p:grpSp>
        <p:nvGrpSpPr>
          <p:cNvPr id="113" name="Group 112">
            <a:extLst>
              <a:ext uri="{FF2B5EF4-FFF2-40B4-BE49-F238E27FC236}">
                <a16:creationId xmlns:a16="http://schemas.microsoft.com/office/drawing/2014/main" xmlns="" id="{77142C24-5D87-0B40-BF8D-EBB84104CC3F}"/>
              </a:ext>
            </a:extLst>
          </p:cNvPr>
          <p:cNvGrpSpPr/>
          <p:nvPr/>
        </p:nvGrpSpPr>
        <p:grpSpPr>
          <a:xfrm>
            <a:off x="4484967" y="1310830"/>
            <a:ext cx="504684" cy="567187"/>
            <a:chOff x="2526648" y="1186606"/>
            <a:chExt cx="499606" cy="567187"/>
          </a:xfrm>
        </p:grpSpPr>
        <p:pic>
          <p:nvPicPr>
            <p:cNvPr id="114" name="Picture 113">
              <a:extLst>
                <a:ext uri="{FF2B5EF4-FFF2-40B4-BE49-F238E27FC236}">
                  <a16:creationId xmlns:a16="http://schemas.microsoft.com/office/drawing/2014/main" xmlns="" id="{32E4AC22-06B3-A545-9D10-372457BB573A}"/>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2492857" y="1220397"/>
              <a:ext cx="567187" cy="499606"/>
            </a:xfrm>
            <a:prstGeom prst="rect">
              <a:avLst/>
            </a:prstGeom>
          </p:spPr>
        </p:pic>
        <p:pic>
          <p:nvPicPr>
            <p:cNvPr id="115" name="Picture 114">
              <a:extLst>
                <a:ext uri="{FF2B5EF4-FFF2-40B4-BE49-F238E27FC236}">
                  <a16:creationId xmlns:a16="http://schemas.microsoft.com/office/drawing/2014/main" xmlns="" id="{875D89A6-4766-0045-B8BB-4B029D8381A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597334" y="1294246"/>
              <a:ext cx="358234" cy="358234"/>
            </a:xfrm>
            <a:prstGeom prst="rect">
              <a:avLst/>
            </a:prstGeom>
          </p:spPr>
        </p:pic>
      </p:grpSp>
      <p:grpSp>
        <p:nvGrpSpPr>
          <p:cNvPr id="116" name="Group 115">
            <a:extLst>
              <a:ext uri="{FF2B5EF4-FFF2-40B4-BE49-F238E27FC236}">
                <a16:creationId xmlns:a16="http://schemas.microsoft.com/office/drawing/2014/main" xmlns="" id="{9E4A3087-982E-5D4F-A335-B035C925B29C}"/>
              </a:ext>
            </a:extLst>
          </p:cNvPr>
          <p:cNvGrpSpPr/>
          <p:nvPr/>
        </p:nvGrpSpPr>
        <p:grpSpPr>
          <a:xfrm>
            <a:off x="9895204" y="1310435"/>
            <a:ext cx="504684" cy="567187"/>
            <a:chOff x="8761276" y="1218162"/>
            <a:chExt cx="499606" cy="567187"/>
          </a:xfrm>
        </p:grpSpPr>
        <p:pic>
          <p:nvPicPr>
            <p:cNvPr id="117" name="Picture 116">
              <a:extLst>
                <a:ext uri="{FF2B5EF4-FFF2-40B4-BE49-F238E27FC236}">
                  <a16:creationId xmlns:a16="http://schemas.microsoft.com/office/drawing/2014/main" xmlns="" id="{15EA6F1A-0A35-B54F-BC28-5915A895D138}"/>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727485" y="1251953"/>
              <a:ext cx="567187" cy="499606"/>
            </a:xfrm>
            <a:prstGeom prst="rect">
              <a:avLst/>
            </a:prstGeom>
          </p:spPr>
        </p:pic>
        <p:pic>
          <p:nvPicPr>
            <p:cNvPr id="118" name="Picture 117">
              <a:extLst>
                <a:ext uri="{FF2B5EF4-FFF2-40B4-BE49-F238E27FC236}">
                  <a16:creationId xmlns:a16="http://schemas.microsoft.com/office/drawing/2014/main" xmlns="" id="{C4A0248F-CBA6-654D-A0ED-79E4F1C9F66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839007" y="1322639"/>
              <a:ext cx="358234" cy="358234"/>
            </a:xfrm>
            <a:prstGeom prst="rect">
              <a:avLst/>
            </a:prstGeom>
          </p:spPr>
        </p:pic>
      </p:grpSp>
      <p:grpSp>
        <p:nvGrpSpPr>
          <p:cNvPr id="119" name="Group 118">
            <a:extLst>
              <a:ext uri="{FF2B5EF4-FFF2-40B4-BE49-F238E27FC236}">
                <a16:creationId xmlns:a16="http://schemas.microsoft.com/office/drawing/2014/main" xmlns="" id="{933413C6-2CE5-BA48-8FFE-1A53AF8B6A03}"/>
              </a:ext>
            </a:extLst>
          </p:cNvPr>
          <p:cNvGrpSpPr/>
          <p:nvPr/>
        </p:nvGrpSpPr>
        <p:grpSpPr>
          <a:xfrm>
            <a:off x="5079543" y="1310830"/>
            <a:ext cx="504684" cy="567187"/>
            <a:chOff x="3131716" y="1186606"/>
            <a:chExt cx="499606" cy="567187"/>
          </a:xfrm>
        </p:grpSpPr>
        <p:pic>
          <p:nvPicPr>
            <p:cNvPr id="120" name="Picture 119">
              <a:extLst>
                <a:ext uri="{FF2B5EF4-FFF2-40B4-BE49-F238E27FC236}">
                  <a16:creationId xmlns:a16="http://schemas.microsoft.com/office/drawing/2014/main" xmlns="" id="{6C00C220-6AA1-5841-8522-8076E14816B5}"/>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097925" y="1220397"/>
              <a:ext cx="567187" cy="499606"/>
            </a:xfrm>
            <a:prstGeom prst="rect">
              <a:avLst/>
            </a:prstGeom>
          </p:spPr>
        </p:pic>
        <p:pic>
          <p:nvPicPr>
            <p:cNvPr id="121" name="Picture 120">
              <a:extLst>
                <a:ext uri="{FF2B5EF4-FFF2-40B4-BE49-F238E27FC236}">
                  <a16:creationId xmlns:a16="http://schemas.microsoft.com/office/drawing/2014/main" xmlns="" id="{DAE69181-17B7-B345-9ED3-3CF3DEB5DA2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202403" y="1289019"/>
              <a:ext cx="358234" cy="358234"/>
            </a:xfrm>
            <a:prstGeom prst="rect">
              <a:avLst/>
            </a:prstGeom>
          </p:spPr>
        </p:pic>
      </p:grpSp>
      <p:grpSp>
        <p:nvGrpSpPr>
          <p:cNvPr id="122" name="Group 121">
            <a:extLst>
              <a:ext uri="{FF2B5EF4-FFF2-40B4-BE49-F238E27FC236}">
                <a16:creationId xmlns:a16="http://schemas.microsoft.com/office/drawing/2014/main" xmlns="" id="{3EABABFF-AA2E-B049-9344-A0990317A37F}"/>
              </a:ext>
            </a:extLst>
          </p:cNvPr>
          <p:cNvGrpSpPr/>
          <p:nvPr/>
        </p:nvGrpSpPr>
        <p:grpSpPr>
          <a:xfrm>
            <a:off x="9318808" y="1309574"/>
            <a:ext cx="504684" cy="567187"/>
            <a:chOff x="8163887" y="1217301"/>
            <a:chExt cx="499606" cy="567187"/>
          </a:xfrm>
        </p:grpSpPr>
        <p:pic>
          <p:nvPicPr>
            <p:cNvPr id="123" name="Picture 122">
              <a:extLst>
                <a:ext uri="{FF2B5EF4-FFF2-40B4-BE49-F238E27FC236}">
                  <a16:creationId xmlns:a16="http://schemas.microsoft.com/office/drawing/2014/main" xmlns="" id="{820AA0B3-6BC7-5D45-BA69-C516DFF5928E}"/>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130096" y="1251092"/>
              <a:ext cx="567187" cy="499606"/>
            </a:xfrm>
            <a:prstGeom prst="rect">
              <a:avLst/>
            </a:prstGeom>
          </p:spPr>
        </p:pic>
        <p:pic>
          <p:nvPicPr>
            <p:cNvPr id="124" name="Picture 123">
              <a:extLst>
                <a:ext uri="{FF2B5EF4-FFF2-40B4-BE49-F238E27FC236}">
                  <a16:creationId xmlns:a16="http://schemas.microsoft.com/office/drawing/2014/main" xmlns="" id="{E0A8E789-0A84-7C41-9A3C-81FC919F7875}"/>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234580" y="1321778"/>
              <a:ext cx="358234" cy="358234"/>
            </a:xfrm>
            <a:prstGeom prst="rect">
              <a:avLst/>
            </a:prstGeom>
          </p:spPr>
        </p:pic>
      </p:grpSp>
      <p:grpSp>
        <p:nvGrpSpPr>
          <p:cNvPr id="125" name="Group 124">
            <a:extLst>
              <a:ext uri="{FF2B5EF4-FFF2-40B4-BE49-F238E27FC236}">
                <a16:creationId xmlns:a16="http://schemas.microsoft.com/office/drawing/2014/main" xmlns="" id="{B5781DCD-8A1D-CF46-8967-ED7B5AA8FF0F}"/>
              </a:ext>
            </a:extLst>
          </p:cNvPr>
          <p:cNvGrpSpPr/>
          <p:nvPr/>
        </p:nvGrpSpPr>
        <p:grpSpPr>
          <a:xfrm>
            <a:off x="10475316" y="1364395"/>
            <a:ext cx="320188" cy="359842"/>
            <a:chOff x="9372066" y="1213606"/>
            <a:chExt cx="499605" cy="567186"/>
          </a:xfrm>
        </p:grpSpPr>
        <p:pic>
          <p:nvPicPr>
            <p:cNvPr id="126" name="Picture 125">
              <a:extLst>
                <a:ext uri="{FF2B5EF4-FFF2-40B4-BE49-F238E27FC236}">
                  <a16:creationId xmlns:a16="http://schemas.microsoft.com/office/drawing/2014/main" xmlns="" id="{73CC257F-E917-974B-9DFB-BB51D0C71019}"/>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9338276" y="1247396"/>
              <a:ext cx="567186" cy="499605"/>
            </a:xfrm>
            <a:prstGeom prst="rect">
              <a:avLst/>
            </a:prstGeom>
          </p:spPr>
        </p:pic>
        <p:pic>
          <p:nvPicPr>
            <p:cNvPr id="127" name="Picture 126">
              <a:extLst>
                <a:ext uri="{FF2B5EF4-FFF2-40B4-BE49-F238E27FC236}">
                  <a16:creationId xmlns:a16="http://schemas.microsoft.com/office/drawing/2014/main" xmlns="" id="{27ADF93B-75AA-D648-9E1A-11159A6BA70F}"/>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442775" y="1318085"/>
              <a:ext cx="358233" cy="358233"/>
            </a:xfrm>
            <a:prstGeom prst="rect">
              <a:avLst/>
            </a:prstGeom>
          </p:spPr>
        </p:pic>
      </p:grpSp>
      <p:grpSp>
        <p:nvGrpSpPr>
          <p:cNvPr id="128" name="Group 127">
            <a:extLst>
              <a:ext uri="{FF2B5EF4-FFF2-40B4-BE49-F238E27FC236}">
                <a16:creationId xmlns:a16="http://schemas.microsoft.com/office/drawing/2014/main" xmlns="" id="{20599E41-236C-4F4E-BBE8-23C9F8364679}"/>
              </a:ext>
            </a:extLst>
          </p:cNvPr>
          <p:cNvGrpSpPr/>
          <p:nvPr/>
        </p:nvGrpSpPr>
        <p:grpSpPr>
          <a:xfrm>
            <a:off x="4121519" y="1369985"/>
            <a:ext cx="304432" cy="342134"/>
            <a:chOff x="1912107" y="1182931"/>
            <a:chExt cx="499606" cy="567187"/>
          </a:xfrm>
        </p:grpSpPr>
        <p:pic>
          <p:nvPicPr>
            <p:cNvPr id="129" name="Picture 128">
              <a:extLst>
                <a:ext uri="{FF2B5EF4-FFF2-40B4-BE49-F238E27FC236}">
                  <a16:creationId xmlns:a16="http://schemas.microsoft.com/office/drawing/2014/main" xmlns="" id="{C1A49675-44CC-F743-91E9-5F7E762E0B2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878316" y="1216722"/>
              <a:ext cx="567187" cy="499606"/>
            </a:xfrm>
            <a:prstGeom prst="rect">
              <a:avLst/>
            </a:prstGeom>
          </p:spPr>
        </p:pic>
        <p:pic>
          <p:nvPicPr>
            <p:cNvPr id="133" name="Picture 132">
              <a:extLst>
                <a:ext uri="{FF2B5EF4-FFF2-40B4-BE49-F238E27FC236}">
                  <a16:creationId xmlns:a16="http://schemas.microsoft.com/office/drawing/2014/main" xmlns="" id="{91ECA565-503B-FF49-9BE4-83784E803173}"/>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001900" y="1283776"/>
              <a:ext cx="358234" cy="358234"/>
            </a:xfrm>
            <a:prstGeom prst="rect">
              <a:avLst/>
            </a:prstGeom>
          </p:spPr>
        </p:pic>
      </p:grpSp>
      <p:sp>
        <p:nvSpPr>
          <p:cNvPr id="135" name="Rounded Rectangle 134">
            <a:extLst>
              <a:ext uri="{FF2B5EF4-FFF2-40B4-BE49-F238E27FC236}">
                <a16:creationId xmlns:a16="http://schemas.microsoft.com/office/drawing/2014/main" xmlns="" id="{16D80F87-C85C-E749-B7D1-E9D523AC3EE9}"/>
              </a:ext>
            </a:extLst>
          </p:cNvPr>
          <p:cNvSpPr/>
          <p:nvPr/>
        </p:nvSpPr>
        <p:spPr>
          <a:xfrm>
            <a:off x="4941422" y="4379315"/>
            <a:ext cx="900000" cy="309727"/>
          </a:xfrm>
          <a:prstGeom prst="roundRect">
            <a:avLst>
              <a:gd name="adj" fmla="val 1273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fr-FR" sz="1100" dirty="0">
                <a:solidFill>
                  <a:schemeClr val="bg1"/>
                </a:solidFill>
                <a:latin typeface="Source Sans Pro Light" charset="0"/>
              </a:rPr>
              <a:t>Internet </a:t>
            </a:r>
            <a:br>
              <a:rPr lang="fr-FR" sz="1100" dirty="0">
                <a:solidFill>
                  <a:schemeClr val="bg1"/>
                </a:solidFill>
                <a:latin typeface="Source Sans Pro Light" charset="0"/>
              </a:rPr>
            </a:br>
            <a:r>
              <a:rPr lang="fr-FR" sz="1100" dirty="0">
                <a:solidFill>
                  <a:schemeClr val="bg1"/>
                </a:solidFill>
                <a:latin typeface="Source Sans Pro Light" charset="0"/>
              </a:rPr>
              <a:t>Protocol</a:t>
            </a:r>
            <a:endParaRPr lang="en-US" sz="1100" dirty="0">
              <a:solidFill>
                <a:schemeClr val="bg1"/>
              </a:solidFill>
              <a:latin typeface="Source Sans Pro Light" charset="0"/>
            </a:endParaRPr>
          </a:p>
        </p:txBody>
      </p:sp>
      <p:sp>
        <p:nvSpPr>
          <p:cNvPr id="137" name="Rounded Rectangle 136">
            <a:extLst>
              <a:ext uri="{FF2B5EF4-FFF2-40B4-BE49-F238E27FC236}">
                <a16:creationId xmlns:a16="http://schemas.microsoft.com/office/drawing/2014/main" xmlns="" id="{804CF3A3-388B-5049-99B5-BD0318407DCB}"/>
              </a:ext>
            </a:extLst>
          </p:cNvPr>
          <p:cNvSpPr/>
          <p:nvPr/>
        </p:nvSpPr>
        <p:spPr>
          <a:xfrm>
            <a:off x="3945794"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File </a:t>
            </a:r>
            <a:br>
              <a:rPr lang="en-US" sz="1100" dirty="0">
                <a:solidFill>
                  <a:schemeClr val="bg1"/>
                </a:solidFill>
                <a:latin typeface="Source Sans Pro Light" charset="0"/>
              </a:rPr>
            </a:br>
            <a:r>
              <a:rPr lang="en-US" sz="1100" dirty="0">
                <a:solidFill>
                  <a:schemeClr val="bg1"/>
                </a:solidFill>
                <a:latin typeface="Source Sans Pro Light" charset="0"/>
              </a:rPr>
              <a:t>System</a:t>
            </a:r>
          </a:p>
        </p:txBody>
      </p:sp>
      <p:sp>
        <p:nvSpPr>
          <p:cNvPr id="138" name="Rounded Rectangle 137">
            <a:extLst>
              <a:ext uri="{FF2B5EF4-FFF2-40B4-BE49-F238E27FC236}">
                <a16:creationId xmlns:a16="http://schemas.microsoft.com/office/drawing/2014/main" xmlns="" id="{7F4C19CA-9E49-EF41-811F-AB350E512E40}"/>
              </a:ext>
            </a:extLst>
          </p:cNvPr>
          <p:cNvSpPr/>
          <p:nvPr/>
        </p:nvSpPr>
        <p:spPr>
          <a:xfrm>
            <a:off x="8407762"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139" name="Rounded Rectangle 138">
            <a:extLst>
              <a:ext uri="{FF2B5EF4-FFF2-40B4-BE49-F238E27FC236}">
                <a16:creationId xmlns:a16="http://schemas.microsoft.com/office/drawing/2014/main" xmlns="" id="{3CE4B3CF-1519-A949-8083-8DD3ED7F09F3}"/>
              </a:ext>
            </a:extLst>
          </p:cNvPr>
          <p:cNvSpPr/>
          <p:nvPr/>
        </p:nvSpPr>
        <p:spPr>
          <a:xfrm>
            <a:off x="10399015" y="4379314"/>
            <a:ext cx="435989" cy="306000"/>
          </a:xfrm>
          <a:prstGeom prst="roundRect">
            <a:avLst>
              <a:gd name="adj" fmla="val 13128"/>
            </a:avLst>
          </a:prstGeom>
          <a:gradFill>
            <a:gsLst>
              <a:gs pos="41000">
                <a:schemeClr val="tx2"/>
              </a:gs>
              <a:gs pos="100000">
                <a:schemeClr val="tx2">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bg1"/>
                </a:solidFill>
                <a:latin typeface="Source Sans Pro Light" charset="0"/>
                <a:ea typeface="Source Sans Pro Light" charset="0"/>
                <a:cs typeface="Source Sans Pro Light" charset="0"/>
              </a:rPr>
              <a:t>…</a:t>
            </a:r>
          </a:p>
        </p:txBody>
      </p:sp>
      <p:cxnSp>
        <p:nvCxnSpPr>
          <p:cNvPr id="140" name="Straight Connector 139">
            <a:extLst>
              <a:ext uri="{FF2B5EF4-FFF2-40B4-BE49-F238E27FC236}">
                <a16:creationId xmlns:a16="http://schemas.microsoft.com/office/drawing/2014/main" xmlns="" id="{83D9A465-7F9A-D647-BB8D-95E7D93324C7}"/>
              </a:ext>
            </a:extLst>
          </p:cNvPr>
          <p:cNvCxnSpPr>
            <a:cxnSpLocks/>
          </p:cNvCxnSpPr>
          <p:nvPr/>
        </p:nvCxnSpPr>
        <p:spPr>
          <a:xfrm>
            <a:off x="495942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6F5E5DB1-CE8B-A743-812A-CD1FB067D597}"/>
              </a:ext>
            </a:extLst>
          </p:cNvPr>
          <p:cNvCxnSpPr>
            <a:cxnSpLocks/>
          </p:cNvCxnSpPr>
          <p:nvPr/>
        </p:nvCxnSpPr>
        <p:spPr>
          <a:xfrm>
            <a:off x="10417015" y="4282301"/>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207454CF-6B05-EF42-B246-84D394D78949}"/>
              </a:ext>
            </a:extLst>
          </p:cNvPr>
          <p:cNvCxnSpPr>
            <a:cxnSpLocks/>
          </p:cNvCxnSpPr>
          <p:nvPr/>
        </p:nvCxnSpPr>
        <p:spPr>
          <a:xfrm>
            <a:off x="3963794"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1C605778-F077-1B46-9AD6-7D0A17BBB927}"/>
              </a:ext>
            </a:extLst>
          </p:cNvPr>
          <p:cNvCxnSpPr>
            <a:cxnSpLocks/>
          </p:cNvCxnSpPr>
          <p:nvPr/>
        </p:nvCxnSpPr>
        <p:spPr>
          <a:xfrm>
            <a:off x="842576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5" name="Rounded Rectangle 144">
            <a:extLst>
              <a:ext uri="{FF2B5EF4-FFF2-40B4-BE49-F238E27FC236}">
                <a16:creationId xmlns:a16="http://schemas.microsoft.com/office/drawing/2014/main" xmlns="" id="{59822B67-70F0-5E4E-93C4-F658B5D6D252}"/>
              </a:ext>
            </a:extLst>
          </p:cNvPr>
          <p:cNvSpPr/>
          <p:nvPr/>
        </p:nvSpPr>
        <p:spPr>
          <a:xfrm>
            <a:off x="9403390"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fr-FR" sz="1200" dirty="0">
                <a:solidFill>
                  <a:schemeClr val="bg1"/>
                </a:solidFill>
                <a:latin typeface="Source Sans Pro Light" charset="0"/>
              </a:rPr>
              <a:t>Bluetooth</a:t>
            </a:r>
            <a:endParaRPr lang="en-US" sz="1200" dirty="0">
              <a:solidFill>
                <a:schemeClr val="bg1"/>
              </a:solidFill>
              <a:latin typeface="Source Sans Pro Light" charset="0"/>
            </a:endParaRPr>
          </a:p>
        </p:txBody>
      </p:sp>
      <p:cxnSp>
        <p:nvCxnSpPr>
          <p:cNvPr id="147" name="Straight Connector 146">
            <a:extLst>
              <a:ext uri="{FF2B5EF4-FFF2-40B4-BE49-F238E27FC236}">
                <a16:creationId xmlns:a16="http://schemas.microsoft.com/office/drawing/2014/main" xmlns="" id="{6F5A09EE-4E9D-2D40-8839-EA4BC8B32AD6}"/>
              </a:ext>
            </a:extLst>
          </p:cNvPr>
          <p:cNvCxnSpPr>
            <a:cxnSpLocks/>
          </p:cNvCxnSpPr>
          <p:nvPr/>
        </p:nvCxnSpPr>
        <p:spPr>
          <a:xfrm>
            <a:off x="9421390"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xmlns="" id="{30B3DB3A-B9BC-4A43-BDD0-16B109726168}"/>
              </a:ext>
            </a:extLst>
          </p:cNvPr>
          <p:cNvSpPr/>
          <p:nvPr/>
        </p:nvSpPr>
        <p:spPr>
          <a:xfrm>
            <a:off x="4044758" y="4822466"/>
            <a:ext cx="279025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49" name="Rounded Rectangle 148">
            <a:extLst>
              <a:ext uri="{FF2B5EF4-FFF2-40B4-BE49-F238E27FC236}">
                <a16:creationId xmlns:a16="http://schemas.microsoft.com/office/drawing/2014/main" xmlns="" id="{E3876AA5-D2F0-3C4D-9850-9162AAE35B00}"/>
              </a:ext>
            </a:extLst>
          </p:cNvPr>
          <p:cNvSpPr/>
          <p:nvPr/>
        </p:nvSpPr>
        <p:spPr>
          <a:xfrm>
            <a:off x="10399015" y="4822465"/>
            <a:ext cx="412188" cy="190800"/>
          </a:xfrm>
          <a:prstGeom prst="roundRect">
            <a:avLst>
              <a:gd name="adj" fmla="val 22586"/>
            </a:avLst>
          </a:prstGeom>
          <a:gradFill>
            <a:gsLst>
              <a:gs pos="41000">
                <a:schemeClr val="bg2">
                  <a:lumMod val="75000"/>
                </a:schemeClr>
              </a:gs>
              <a:gs pos="100000">
                <a:schemeClr val="bg2">
                  <a:lumMod val="75000"/>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a:solidFill>
                  <a:schemeClr val="bg1"/>
                </a:solidFill>
                <a:latin typeface="Source Sans Pro Light" charset="0"/>
                <a:ea typeface="Source Sans Pro Light" charset="0"/>
                <a:cs typeface="Source Sans Pro Light" charset="0"/>
              </a:rPr>
              <a:t>…</a:t>
            </a:r>
          </a:p>
        </p:txBody>
      </p:sp>
      <p:sp>
        <p:nvSpPr>
          <p:cNvPr id="150" name="Rounded Rectangle 149">
            <a:extLst>
              <a:ext uri="{FF2B5EF4-FFF2-40B4-BE49-F238E27FC236}">
                <a16:creationId xmlns:a16="http://schemas.microsoft.com/office/drawing/2014/main" xmlns="" id="{A351274A-1FF6-0142-B4E6-46962E82AFDB}"/>
              </a:ext>
            </a:extLst>
          </p:cNvPr>
          <p:cNvSpPr/>
          <p:nvPr/>
        </p:nvSpPr>
        <p:spPr>
          <a:xfrm>
            <a:off x="10399015" y="3092921"/>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151" name="Rounded Rectangle 150">
            <a:extLst>
              <a:ext uri="{FF2B5EF4-FFF2-40B4-BE49-F238E27FC236}">
                <a16:creationId xmlns:a16="http://schemas.microsoft.com/office/drawing/2014/main" xmlns="" id="{FD735D03-280A-BC46-AF9D-DB74D8731533}"/>
              </a:ext>
            </a:extLst>
          </p:cNvPr>
          <p:cNvSpPr/>
          <p:nvPr/>
        </p:nvSpPr>
        <p:spPr>
          <a:xfrm>
            <a:off x="8407762"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152" name="Rounded Rectangle 151">
            <a:extLst>
              <a:ext uri="{FF2B5EF4-FFF2-40B4-BE49-F238E27FC236}">
                <a16:creationId xmlns:a16="http://schemas.microsoft.com/office/drawing/2014/main" xmlns="" id="{477342D7-6A05-E043-B17C-D0836B86CB21}"/>
              </a:ext>
            </a:extLst>
          </p:cNvPr>
          <p:cNvSpPr/>
          <p:nvPr/>
        </p:nvSpPr>
        <p:spPr>
          <a:xfrm>
            <a:off x="9403390"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153" name="Rounded Rectangle 152">
            <a:extLst>
              <a:ext uri="{FF2B5EF4-FFF2-40B4-BE49-F238E27FC236}">
                <a16:creationId xmlns:a16="http://schemas.microsoft.com/office/drawing/2014/main" xmlns="" id="{8581AB5D-4FFE-2448-9666-CCC8276A4618}"/>
              </a:ext>
            </a:extLst>
          </p:cNvPr>
          <p:cNvSpPr/>
          <p:nvPr/>
        </p:nvSpPr>
        <p:spPr>
          <a:xfrm>
            <a:off x="6938173" y="3092921"/>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154" name="Rounded Rectangle 153">
            <a:extLst>
              <a:ext uri="{FF2B5EF4-FFF2-40B4-BE49-F238E27FC236}">
                <a16:creationId xmlns:a16="http://schemas.microsoft.com/office/drawing/2014/main" xmlns="" id="{DE42D0F5-AD68-BB4D-A02B-0E83F442CE14}"/>
              </a:ext>
            </a:extLst>
          </p:cNvPr>
          <p:cNvSpPr/>
          <p:nvPr/>
        </p:nvSpPr>
        <p:spPr>
          <a:xfrm>
            <a:off x="4941422"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155" name="Rounded Rectangle 154">
            <a:extLst>
              <a:ext uri="{FF2B5EF4-FFF2-40B4-BE49-F238E27FC236}">
                <a16:creationId xmlns:a16="http://schemas.microsoft.com/office/drawing/2014/main" xmlns="" id="{9B536277-F17A-0648-9D79-C6E4BCD8677C}"/>
              </a:ext>
            </a:extLst>
          </p:cNvPr>
          <p:cNvSpPr/>
          <p:nvPr/>
        </p:nvSpPr>
        <p:spPr>
          <a:xfrm>
            <a:off x="3945794"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156" name="Rounded Rectangle 155">
            <a:extLst>
              <a:ext uri="{FF2B5EF4-FFF2-40B4-BE49-F238E27FC236}">
                <a16:creationId xmlns:a16="http://schemas.microsoft.com/office/drawing/2014/main" xmlns="" id="{FB38770D-3B1E-2942-BB68-4B2196358FE5}"/>
              </a:ext>
            </a:extLst>
          </p:cNvPr>
          <p:cNvSpPr/>
          <p:nvPr/>
        </p:nvSpPr>
        <p:spPr>
          <a:xfrm>
            <a:off x="5937050" y="4260518"/>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157" name="Straight Connector 156">
            <a:extLst>
              <a:ext uri="{FF2B5EF4-FFF2-40B4-BE49-F238E27FC236}">
                <a16:creationId xmlns:a16="http://schemas.microsoft.com/office/drawing/2014/main" xmlns="" id="{D90F438F-1E80-E641-BE3F-43431E029618}"/>
              </a:ext>
            </a:extLst>
          </p:cNvPr>
          <p:cNvCxnSpPr>
            <a:cxnSpLocks/>
          </p:cNvCxnSpPr>
          <p:nvPr/>
        </p:nvCxnSpPr>
        <p:spPr>
          <a:xfrm>
            <a:off x="5955050" y="467996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8" name="Rounded Rectangle 157">
            <a:extLst>
              <a:ext uri="{FF2B5EF4-FFF2-40B4-BE49-F238E27FC236}">
                <a16:creationId xmlns:a16="http://schemas.microsoft.com/office/drawing/2014/main" xmlns="" id="{5742A9BD-5E2B-A34C-8C6E-C8CF6CAB0138}"/>
              </a:ext>
            </a:extLst>
          </p:cNvPr>
          <p:cNvSpPr/>
          <p:nvPr/>
        </p:nvSpPr>
        <p:spPr>
          <a:xfrm>
            <a:off x="5937050"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159" name="Rounded Rectangle 158">
            <a:extLst>
              <a:ext uri="{FF2B5EF4-FFF2-40B4-BE49-F238E27FC236}">
                <a16:creationId xmlns:a16="http://schemas.microsoft.com/office/drawing/2014/main" xmlns="" id="{A1607D64-15E0-7044-A53C-BFE2E3E67748}"/>
              </a:ext>
            </a:extLst>
          </p:cNvPr>
          <p:cNvSpPr/>
          <p:nvPr/>
        </p:nvSpPr>
        <p:spPr>
          <a:xfrm>
            <a:off x="7672896" y="3092921"/>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160" name="Rounded Rectangle 159">
            <a:extLst>
              <a:ext uri="{FF2B5EF4-FFF2-40B4-BE49-F238E27FC236}">
                <a16:creationId xmlns:a16="http://schemas.microsoft.com/office/drawing/2014/main" xmlns="" id="{E17EC56C-AC16-514D-914A-7C552702C47E}"/>
              </a:ext>
            </a:extLst>
          </p:cNvPr>
          <p:cNvSpPr/>
          <p:nvPr/>
        </p:nvSpPr>
        <p:spPr>
          <a:xfrm>
            <a:off x="8391675" y="4822466"/>
            <a:ext cx="191088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61" name="Rectangle 160">
            <a:extLst>
              <a:ext uri="{FF2B5EF4-FFF2-40B4-BE49-F238E27FC236}">
                <a16:creationId xmlns:a16="http://schemas.microsoft.com/office/drawing/2014/main" xmlns="" id="{04FB3D77-0506-5F44-B52F-526D5B669669}"/>
              </a:ext>
            </a:extLst>
          </p:cNvPr>
          <p:cNvSpPr/>
          <p:nvPr/>
        </p:nvSpPr>
        <p:spPr>
          <a:xfrm>
            <a:off x="4037846"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62" name="Rectangle 161">
            <a:extLst>
              <a:ext uri="{FF2B5EF4-FFF2-40B4-BE49-F238E27FC236}">
                <a16:creationId xmlns:a16="http://schemas.microsoft.com/office/drawing/2014/main" xmlns="" id="{0551A79A-857A-2341-8DDA-27E8E8DD0FBA}"/>
              </a:ext>
            </a:extLst>
          </p:cNvPr>
          <p:cNvSpPr/>
          <p:nvPr/>
        </p:nvSpPr>
        <p:spPr>
          <a:xfrm>
            <a:off x="9872456" y="6328481"/>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grpSp>
        <p:nvGrpSpPr>
          <p:cNvPr id="165" name="Group 164">
            <a:extLst>
              <a:ext uri="{FF2B5EF4-FFF2-40B4-BE49-F238E27FC236}">
                <a16:creationId xmlns:a16="http://schemas.microsoft.com/office/drawing/2014/main" xmlns="" id="{B2093A1D-7C23-C14A-BA2D-CDD5BABDCA07}"/>
              </a:ext>
            </a:extLst>
          </p:cNvPr>
          <p:cNvGrpSpPr/>
          <p:nvPr/>
        </p:nvGrpSpPr>
        <p:grpSpPr>
          <a:xfrm>
            <a:off x="605494" y="1609811"/>
            <a:ext cx="2657216" cy="4825249"/>
            <a:chOff x="605494" y="1609811"/>
            <a:chExt cx="2657216" cy="4825249"/>
          </a:xfrm>
        </p:grpSpPr>
        <p:sp>
          <p:nvSpPr>
            <p:cNvPr id="166" name="Rounded Rectangle 165">
              <a:extLst>
                <a:ext uri="{FF2B5EF4-FFF2-40B4-BE49-F238E27FC236}">
                  <a16:creationId xmlns:a16="http://schemas.microsoft.com/office/drawing/2014/main" xmlns="" id="{47515010-D167-C04A-AE31-C0E579A6C21A}"/>
                </a:ext>
              </a:extLst>
            </p:cNvPr>
            <p:cNvSpPr/>
            <p:nvPr/>
          </p:nvSpPr>
          <p:spPr>
            <a:xfrm>
              <a:off x="1725315" y="1657956"/>
              <a:ext cx="1173081" cy="4591262"/>
            </a:xfrm>
            <a:prstGeom prst="roundRect">
              <a:avLst>
                <a:gd name="adj" fmla="val 113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7" name="Group 166">
              <a:extLst>
                <a:ext uri="{FF2B5EF4-FFF2-40B4-BE49-F238E27FC236}">
                  <a16:creationId xmlns:a16="http://schemas.microsoft.com/office/drawing/2014/main" xmlns="" id="{8875227B-C89E-BB4B-9A52-33FBFD691964}"/>
                </a:ext>
              </a:extLst>
            </p:cNvPr>
            <p:cNvGrpSpPr/>
            <p:nvPr/>
          </p:nvGrpSpPr>
          <p:grpSpPr>
            <a:xfrm>
              <a:off x="605494" y="1609811"/>
              <a:ext cx="2657216" cy="4825249"/>
              <a:chOff x="605494" y="1195283"/>
              <a:chExt cx="2657216" cy="4825249"/>
            </a:xfrm>
          </p:grpSpPr>
          <p:grpSp>
            <p:nvGrpSpPr>
              <p:cNvPr id="168" name="Group 167">
                <a:extLst>
                  <a:ext uri="{FF2B5EF4-FFF2-40B4-BE49-F238E27FC236}">
                    <a16:creationId xmlns:a16="http://schemas.microsoft.com/office/drawing/2014/main" xmlns="" id="{7047DF6E-7500-0A49-A641-456FBD08492E}"/>
                  </a:ext>
                </a:extLst>
              </p:cNvPr>
              <p:cNvGrpSpPr/>
              <p:nvPr/>
            </p:nvGrpSpPr>
            <p:grpSpPr>
              <a:xfrm>
                <a:off x="1378128" y="1195283"/>
                <a:ext cx="1884582" cy="4825249"/>
                <a:chOff x="409264" y="1195283"/>
                <a:chExt cx="1884582" cy="4825249"/>
              </a:xfrm>
            </p:grpSpPr>
            <p:pic>
              <p:nvPicPr>
                <p:cNvPr id="173" name="Picture 172">
                  <a:extLst>
                    <a:ext uri="{FF2B5EF4-FFF2-40B4-BE49-F238E27FC236}">
                      <a16:creationId xmlns:a16="http://schemas.microsoft.com/office/drawing/2014/main" xmlns="" id="{E95E9309-044E-DB41-805C-FEE86D8E28A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9264" y="5045104"/>
                  <a:ext cx="1790980" cy="975428"/>
                </a:xfrm>
                <a:prstGeom prst="rect">
                  <a:avLst/>
                </a:prstGeom>
              </p:spPr>
            </p:pic>
            <p:sp>
              <p:nvSpPr>
                <p:cNvPr id="174" name="Rectangle 173">
                  <a:extLst>
                    <a:ext uri="{FF2B5EF4-FFF2-40B4-BE49-F238E27FC236}">
                      <a16:creationId xmlns:a16="http://schemas.microsoft.com/office/drawing/2014/main" xmlns="" id="{81974314-48B7-274D-A275-BAAF9058BEBB}"/>
                    </a:ext>
                  </a:extLst>
                </p:cNvPr>
                <p:cNvSpPr/>
                <p:nvPr/>
              </p:nvSpPr>
              <p:spPr>
                <a:xfrm>
                  <a:off x="970366" y="4478422"/>
                  <a:ext cx="729840" cy="926301"/>
                </a:xfrm>
                <a:prstGeom prst="rect">
                  <a:avLst/>
                </a:prstGeom>
                <a:gradFill>
                  <a:gsLst>
                    <a:gs pos="25000">
                      <a:schemeClr val="tx2">
                        <a:alpha val="40000"/>
                      </a:schemeClr>
                    </a:gs>
                    <a:gs pos="0">
                      <a:schemeClr val="tx2"/>
                    </a:gs>
                    <a:gs pos="100000">
                      <a:schemeClr val="tx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75" name="Elbow Connector 174">
                  <a:extLst>
                    <a:ext uri="{FF2B5EF4-FFF2-40B4-BE49-F238E27FC236}">
                      <a16:creationId xmlns:a16="http://schemas.microsoft.com/office/drawing/2014/main" xmlns="" id="{64C460AB-2371-5741-A52C-1DD7FC51EFDF}"/>
                    </a:ext>
                  </a:extLst>
                </p:cNvPr>
                <p:cNvCxnSpPr/>
                <p:nvPr/>
              </p:nvCxnSpPr>
              <p:spPr>
                <a:xfrm rot="16200000" flipH="1">
                  <a:off x="1092398" y="4985936"/>
                  <a:ext cx="783448" cy="123629"/>
                </a:xfrm>
                <a:prstGeom prst="bentConnector3">
                  <a:avLst/>
                </a:prstGeom>
                <a:ln w="0"/>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xmlns="" id="{116FC827-7AC9-D54F-B2AE-71B1D0D4356C}"/>
                    </a:ext>
                  </a:extLst>
                </p:cNvPr>
                <p:cNvCxnSpPr>
                  <a:cxnSpLocks/>
                </p:cNvCxnSpPr>
                <p:nvPr/>
              </p:nvCxnSpPr>
              <p:spPr>
                <a:xfrm rot="5400000">
                  <a:off x="971546" y="4880947"/>
                  <a:ext cx="911616" cy="135941"/>
                </a:xfrm>
                <a:prstGeom prst="bentConnector3">
                  <a:avLst>
                    <a:gd name="adj1" fmla="val 50000"/>
                  </a:avLst>
                </a:prstGeom>
                <a:ln w="0"/>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xmlns="" id="{BC64A19C-7046-AE4A-8E12-B9875D33E7CF}"/>
                    </a:ext>
                  </a:extLst>
                </p:cNvPr>
                <p:cNvCxnSpPr>
                  <a:cxnSpLocks/>
                </p:cNvCxnSpPr>
                <p:nvPr/>
              </p:nvCxnSpPr>
              <p:spPr>
                <a:xfrm rot="5400000">
                  <a:off x="723719" y="5040018"/>
                  <a:ext cx="980703" cy="78853"/>
                </a:xfrm>
                <a:prstGeom prst="bentConnector3">
                  <a:avLst>
                    <a:gd name="adj1" fmla="val 63597"/>
                  </a:avLst>
                </a:prstGeom>
                <a:ln w="0"/>
              </p:spPr>
              <p:style>
                <a:lnRef idx="1">
                  <a:schemeClr val="accent1"/>
                </a:lnRef>
                <a:fillRef idx="0">
                  <a:schemeClr val="accent1"/>
                </a:fillRef>
                <a:effectRef idx="0">
                  <a:schemeClr val="accent1"/>
                </a:effectRef>
                <a:fontRef idx="minor">
                  <a:schemeClr val="tx1"/>
                </a:fontRef>
              </p:style>
            </p:cxnSp>
            <p:cxnSp>
              <p:nvCxnSpPr>
                <p:cNvPr id="178" name="Elbow Connector 177">
                  <a:extLst>
                    <a:ext uri="{FF2B5EF4-FFF2-40B4-BE49-F238E27FC236}">
                      <a16:creationId xmlns:a16="http://schemas.microsoft.com/office/drawing/2014/main" xmlns="" id="{DC170DBD-E02E-0645-A581-6F546B607A6A}"/>
                    </a:ext>
                  </a:extLst>
                </p:cNvPr>
                <p:cNvCxnSpPr>
                  <a:cxnSpLocks/>
                </p:cNvCxnSpPr>
                <p:nvPr/>
              </p:nvCxnSpPr>
              <p:spPr>
                <a:xfrm rot="5400000">
                  <a:off x="711202" y="4910685"/>
                  <a:ext cx="934997" cy="226848"/>
                </a:xfrm>
                <a:prstGeom prst="bentConnector3">
                  <a:avLst>
                    <a:gd name="adj1" fmla="val 46460"/>
                  </a:avLst>
                </a:prstGeom>
                <a:ln w="0"/>
              </p:spPr>
              <p:style>
                <a:lnRef idx="1">
                  <a:schemeClr val="accent1"/>
                </a:lnRef>
                <a:fillRef idx="0">
                  <a:schemeClr val="accent1"/>
                </a:fillRef>
                <a:effectRef idx="0">
                  <a:schemeClr val="accent1"/>
                </a:effectRef>
                <a:fontRef idx="minor">
                  <a:schemeClr val="tx1"/>
                </a:fontRef>
              </p:style>
            </p:cxnSp>
            <p:cxnSp>
              <p:nvCxnSpPr>
                <p:cNvPr id="179" name="Elbow Connector 178">
                  <a:extLst>
                    <a:ext uri="{FF2B5EF4-FFF2-40B4-BE49-F238E27FC236}">
                      <a16:creationId xmlns:a16="http://schemas.microsoft.com/office/drawing/2014/main" xmlns="" id="{9D0F1040-C941-2B4B-905A-8231550421F1}"/>
                    </a:ext>
                  </a:extLst>
                </p:cNvPr>
                <p:cNvCxnSpPr>
                  <a:cxnSpLocks/>
                </p:cNvCxnSpPr>
                <p:nvPr/>
              </p:nvCxnSpPr>
              <p:spPr>
                <a:xfrm rot="5400000">
                  <a:off x="922285" y="5096304"/>
                  <a:ext cx="857871" cy="78914"/>
                </a:xfrm>
                <a:prstGeom prst="bentConnector3">
                  <a:avLst>
                    <a:gd name="adj1" fmla="val 50000"/>
                  </a:avLst>
                </a:prstGeom>
                <a:ln w="0"/>
              </p:spPr>
              <p:style>
                <a:lnRef idx="1">
                  <a:schemeClr val="accent1"/>
                </a:lnRef>
                <a:fillRef idx="0">
                  <a:schemeClr val="accent1"/>
                </a:fillRef>
                <a:effectRef idx="0">
                  <a:schemeClr val="accent1"/>
                </a:effectRef>
                <a:fontRef idx="minor">
                  <a:schemeClr val="tx1"/>
                </a:fontRef>
              </p:style>
            </p:cxnSp>
            <p:sp>
              <p:nvSpPr>
                <p:cNvPr id="180" name="Arrow: Down 81">
                  <a:extLst>
                    <a:ext uri="{FF2B5EF4-FFF2-40B4-BE49-F238E27FC236}">
                      <a16:creationId xmlns:a16="http://schemas.microsoft.com/office/drawing/2014/main" xmlns="" id="{DF9C8DE6-C236-EE48-8077-3A2AC4C3E469}"/>
                    </a:ext>
                  </a:extLst>
                </p:cNvPr>
                <p:cNvSpPr/>
                <p:nvPr/>
              </p:nvSpPr>
              <p:spPr>
                <a:xfrm>
                  <a:off x="756451" y="4162665"/>
                  <a:ext cx="1140656" cy="636966"/>
                </a:xfrm>
                <a:prstGeom prst="downArrow">
                  <a:avLst>
                    <a:gd name="adj1" fmla="val 99436"/>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180">
                  <a:extLst>
                    <a:ext uri="{FF2B5EF4-FFF2-40B4-BE49-F238E27FC236}">
                      <a16:creationId xmlns:a16="http://schemas.microsoft.com/office/drawing/2014/main" xmlns="" id="{A5C64DF8-EE3B-434D-8249-3084AD7CF17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8586" y="3732477"/>
                  <a:ext cx="1845260" cy="1004991"/>
                </a:xfrm>
                <a:prstGeom prst="rect">
                  <a:avLst/>
                </a:prstGeom>
              </p:spPr>
            </p:pic>
            <p:pic>
              <p:nvPicPr>
                <p:cNvPr id="182" name="Picture 181">
                  <a:extLst>
                    <a:ext uri="{FF2B5EF4-FFF2-40B4-BE49-F238E27FC236}">
                      <a16:creationId xmlns:a16="http://schemas.microsoft.com/office/drawing/2014/main" xmlns="" id="{14F81D31-38BC-A542-A148-D23E0206AB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168" y="3908882"/>
                  <a:ext cx="632423" cy="637500"/>
                </a:xfrm>
                <a:prstGeom prst="rect">
                  <a:avLst/>
                </a:prstGeom>
                <a:scene3d>
                  <a:camera prst="isometricTopUp"/>
                  <a:lightRig rig="threePt" dir="t"/>
                </a:scene3d>
              </p:spPr>
            </p:pic>
            <p:sp>
              <p:nvSpPr>
                <p:cNvPr id="183" name="Rectangle 182">
                  <a:extLst>
                    <a:ext uri="{FF2B5EF4-FFF2-40B4-BE49-F238E27FC236}">
                      <a16:creationId xmlns:a16="http://schemas.microsoft.com/office/drawing/2014/main" xmlns="" id="{1F273907-D5AC-6B4E-A12C-25A5222B2E88}"/>
                    </a:ext>
                  </a:extLst>
                </p:cNvPr>
                <p:cNvSpPr/>
                <p:nvPr/>
              </p:nvSpPr>
              <p:spPr>
                <a:xfrm>
                  <a:off x="970366" y="3246083"/>
                  <a:ext cx="729840" cy="856860"/>
                </a:xfrm>
                <a:prstGeom prst="rect">
                  <a:avLst/>
                </a:prstGeom>
                <a:gradFill>
                  <a:gsLst>
                    <a:gs pos="14000">
                      <a:schemeClr val="accent1">
                        <a:alpha val="67000"/>
                      </a:scheme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84" name="Group 183">
                  <a:extLst>
                    <a:ext uri="{FF2B5EF4-FFF2-40B4-BE49-F238E27FC236}">
                      <a16:creationId xmlns:a16="http://schemas.microsoft.com/office/drawing/2014/main" xmlns="" id="{61FE2C8F-7024-8D41-9C05-6425C99F4B6D}"/>
                    </a:ext>
                  </a:extLst>
                </p:cNvPr>
                <p:cNvGrpSpPr/>
                <p:nvPr/>
              </p:nvGrpSpPr>
              <p:grpSpPr>
                <a:xfrm>
                  <a:off x="1065277" y="2941216"/>
                  <a:ext cx="480658" cy="1369921"/>
                  <a:chOff x="1065277" y="2941216"/>
                  <a:chExt cx="480658" cy="1188314"/>
                </a:xfrm>
              </p:grpSpPr>
              <p:cxnSp>
                <p:nvCxnSpPr>
                  <p:cNvPr id="229" name="Elbow Connector 228">
                    <a:extLst>
                      <a:ext uri="{FF2B5EF4-FFF2-40B4-BE49-F238E27FC236}">
                        <a16:creationId xmlns:a16="http://schemas.microsoft.com/office/drawing/2014/main" xmlns="" id="{DE76D78D-8CA0-A34B-8B36-C12C3855C063}"/>
                      </a:ext>
                    </a:extLst>
                  </p:cNvPr>
                  <p:cNvCxnSpPr/>
                  <p:nvPr/>
                </p:nvCxnSpPr>
                <p:spPr>
                  <a:xfrm rot="16200000" flipH="1">
                    <a:off x="1092397" y="3519085"/>
                    <a:ext cx="783448" cy="123629"/>
                  </a:xfrm>
                  <a:prstGeom prst="bentConnector3">
                    <a:avLst>
                      <a:gd name="adj1" fmla="val 6232"/>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0" name="Elbow Connector 229">
                    <a:extLst>
                      <a:ext uri="{FF2B5EF4-FFF2-40B4-BE49-F238E27FC236}">
                        <a16:creationId xmlns:a16="http://schemas.microsoft.com/office/drawing/2014/main" xmlns="" id="{E06EDEE7-E79F-D242-AFB1-524966507DF5}"/>
                      </a:ext>
                    </a:extLst>
                  </p:cNvPr>
                  <p:cNvCxnSpPr>
                    <a:cxnSpLocks/>
                  </p:cNvCxnSpPr>
                  <p:nvPr/>
                </p:nvCxnSpPr>
                <p:spPr>
                  <a:xfrm rot="5400000">
                    <a:off x="984099" y="3424630"/>
                    <a:ext cx="909596" cy="112851"/>
                  </a:xfrm>
                  <a:prstGeom prst="bentConnector3">
                    <a:avLst>
                      <a:gd name="adj1" fmla="val 2528"/>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xmlns="" id="{001CD2BB-F139-4946-8633-E7129E777845}"/>
                      </a:ext>
                    </a:extLst>
                  </p:cNvPr>
                  <p:cNvCxnSpPr>
                    <a:cxnSpLocks/>
                  </p:cNvCxnSpPr>
                  <p:nvPr/>
                </p:nvCxnSpPr>
                <p:spPr>
                  <a:xfrm rot="5400000">
                    <a:off x="758279" y="3495618"/>
                    <a:ext cx="935850" cy="110519"/>
                  </a:xfrm>
                  <a:prstGeom prst="bentConnector3">
                    <a:avLst>
                      <a:gd name="adj1" fmla="val 2164"/>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2" name="Elbow Connector 231">
                    <a:extLst>
                      <a:ext uri="{FF2B5EF4-FFF2-40B4-BE49-F238E27FC236}">
                        <a16:creationId xmlns:a16="http://schemas.microsoft.com/office/drawing/2014/main" xmlns="" id="{E9B4859D-AA41-D94B-8865-E8F4A5E9201A}"/>
                      </a:ext>
                    </a:extLst>
                  </p:cNvPr>
                  <p:cNvCxnSpPr>
                    <a:cxnSpLocks/>
                  </p:cNvCxnSpPr>
                  <p:nvPr/>
                </p:nvCxnSpPr>
                <p:spPr>
                  <a:xfrm rot="5400000">
                    <a:off x="564587" y="3441906"/>
                    <a:ext cx="1083539" cy="82160"/>
                  </a:xfrm>
                  <a:prstGeom prst="bentConnector3">
                    <a:avLst>
                      <a:gd name="adj1" fmla="val 10735"/>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3" name="Elbow Connector 232">
                    <a:extLst>
                      <a:ext uri="{FF2B5EF4-FFF2-40B4-BE49-F238E27FC236}">
                        <a16:creationId xmlns:a16="http://schemas.microsoft.com/office/drawing/2014/main" xmlns="" id="{EA4371AF-C510-9447-866C-FA2152F51914}"/>
                      </a:ext>
                    </a:extLst>
                  </p:cNvPr>
                  <p:cNvCxnSpPr>
                    <a:cxnSpLocks/>
                  </p:cNvCxnSpPr>
                  <p:nvPr/>
                </p:nvCxnSpPr>
                <p:spPr>
                  <a:xfrm rot="5400000">
                    <a:off x="901549" y="3618306"/>
                    <a:ext cx="909596" cy="112851"/>
                  </a:xfrm>
                  <a:prstGeom prst="bentConnector3">
                    <a:avLst>
                      <a:gd name="adj1" fmla="val -3406"/>
                    </a:avLst>
                  </a:prstGeom>
                  <a:ln w="9525" cap="rnd">
                    <a:prstDash val="lgDashDotDot"/>
                  </a:ln>
                </p:spPr>
                <p:style>
                  <a:lnRef idx="1">
                    <a:schemeClr val="accent1"/>
                  </a:lnRef>
                  <a:fillRef idx="0">
                    <a:schemeClr val="accent1"/>
                  </a:fillRef>
                  <a:effectRef idx="0">
                    <a:schemeClr val="accent1"/>
                  </a:effectRef>
                  <a:fontRef idx="minor">
                    <a:schemeClr val="tx1"/>
                  </a:fontRef>
                </p:style>
              </p:cxnSp>
            </p:grpSp>
            <p:sp>
              <p:nvSpPr>
                <p:cNvPr id="185" name="Arrow: Down 81">
                  <a:extLst>
                    <a:ext uri="{FF2B5EF4-FFF2-40B4-BE49-F238E27FC236}">
                      <a16:creationId xmlns:a16="http://schemas.microsoft.com/office/drawing/2014/main" xmlns="" id="{1BFF8924-F086-F54C-8E85-B5D3363F8E74}"/>
                    </a:ext>
                  </a:extLst>
                </p:cNvPr>
                <p:cNvSpPr/>
                <p:nvPr/>
              </p:nvSpPr>
              <p:spPr>
                <a:xfrm>
                  <a:off x="756451" y="2824604"/>
                  <a:ext cx="1140656" cy="636966"/>
                </a:xfrm>
                <a:prstGeom prst="downArrow">
                  <a:avLst>
                    <a:gd name="adj1" fmla="val 99436"/>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a16="http://schemas.microsoft.com/office/drawing/2014/main" xmlns="" id="{C29D49CD-F70D-B941-A935-CC7532E3C211}"/>
                    </a:ext>
                  </a:extLst>
                </p:cNvPr>
                <p:cNvSpPr/>
                <p:nvPr/>
              </p:nvSpPr>
              <p:spPr>
                <a:xfrm>
                  <a:off x="1111797" y="220719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dirty="0">
                      <a:solidFill>
                        <a:schemeClr val="bg1"/>
                      </a:solidFill>
                      <a:latin typeface="Source Sans Pro" charset="0"/>
                      <a:ea typeface="Source Sans Pro" charset="0"/>
                      <a:cs typeface="Source Sans Pro" charset="0"/>
                    </a:rPr>
                    <a:t>Libs</a:t>
                  </a:r>
                </a:p>
              </p:txBody>
            </p:sp>
            <p:sp>
              <p:nvSpPr>
                <p:cNvPr id="187" name="Rectangle 186">
                  <a:extLst>
                    <a:ext uri="{FF2B5EF4-FFF2-40B4-BE49-F238E27FC236}">
                      <a16:creationId xmlns:a16="http://schemas.microsoft.com/office/drawing/2014/main" xmlns="" id="{6B4B2FC6-B34E-E14C-AAB5-91A1225D65F9}"/>
                    </a:ext>
                  </a:extLst>
                </p:cNvPr>
                <p:cNvSpPr/>
                <p:nvPr/>
              </p:nvSpPr>
              <p:spPr>
                <a:xfrm>
                  <a:off x="1111094" y="2900976"/>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dirty="0">
                      <a:solidFill>
                        <a:schemeClr val="bg1"/>
                      </a:solidFill>
                      <a:latin typeface="Source Sans Pro" charset="0"/>
                      <a:ea typeface="Source Sans Pro" charset="0"/>
                      <a:cs typeface="Source Sans Pro" charset="0"/>
                    </a:rPr>
                    <a:t>Libs</a:t>
                  </a:r>
                </a:p>
              </p:txBody>
            </p:sp>
            <p:pic>
              <p:nvPicPr>
                <p:cNvPr id="188" name="Picture 187">
                  <a:extLst>
                    <a:ext uri="{FF2B5EF4-FFF2-40B4-BE49-F238E27FC236}">
                      <a16:creationId xmlns:a16="http://schemas.microsoft.com/office/drawing/2014/main" xmlns="" id="{B3C195FE-953F-3940-9988-4B3634040E0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9034" y="2277877"/>
                  <a:ext cx="938728" cy="1117083"/>
                </a:xfrm>
                <a:prstGeom prst="rect">
                  <a:avLst/>
                </a:prstGeom>
              </p:spPr>
            </p:pic>
            <p:grpSp>
              <p:nvGrpSpPr>
                <p:cNvPr id="189" name="Group 188">
                  <a:extLst>
                    <a:ext uri="{FF2B5EF4-FFF2-40B4-BE49-F238E27FC236}">
                      <a16:creationId xmlns:a16="http://schemas.microsoft.com/office/drawing/2014/main" xmlns="" id="{77FC2879-9058-BC43-B7FA-A78EC4E743C6}"/>
                    </a:ext>
                  </a:extLst>
                </p:cNvPr>
                <p:cNvGrpSpPr/>
                <p:nvPr/>
              </p:nvGrpSpPr>
              <p:grpSpPr>
                <a:xfrm>
                  <a:off x="1068044" y="2377674"/>
                  <a:ext cx="468098" cy="284983"/>
                  <a:chOff x="666705" y="1872206"/>
                  <a:chExt cx="1030202" cy="627198"/>
                </a:xfrm>
              </p:grpSpPr>
              <p:pic>
                <p:nvPicPr>
                  <p:cNvPr id="226" name="Picture 225">
                    <a:extLst>
                      <a:ext uri="{FF2B5EF4-FFF2-40B4-BE49-F238E27FC236}">
                        <a16:creationId xmlns:a16="http://schemas.microsoft.com/office/drawing/2014/main" xmlns="" id="{677AE286-4A05-C74B-A277-B7C8F1333F7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66705" y="2094628"/>
                    <a:ext cx="544169" cy="347111"/>
                  </a:xfrm>
                  <a:prstGeom prst="rect">
                    <a:avLst/>
                  </a:prstGeom>
                </p:spPr>
              </p:pic>
              <p:pic>
                <p:nvPicPr>
                  <p:cNvPr id="227" name="Picture 226">
                    <a:extLst>
                      <a:ext uri="{FF2B5EF4-FFF2-40B4-BE49-F238E27FC236}">
                        <a16:creationId xmlns:a16="http://schemas.microsoft.com/office/drawing/2014/main" xmlns="" id="{39E47AAB-4932-5D44-9F1B-F70FCA1AD13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2738" y="2152293"/>
                    <a:ext cx="544169" cy="347111"/>
                  </a:xfrm>
                  <a:prstGeom prst="rect">
                    <a:avLst/>
                  </a:prstGeom>
                </p:spPr>
              </p:pic>
              <p:pic>
                <p:nvPicPr>
                  <p:cNvPr id="228" name="Picture 227">
                    <a:extLst>
                      <a:ext uri="{FF2B5EF4-FFF2-40B4-BE49-F238E27FC236}">
                        <a16:creationId xmlns:a16="http://schemas.microsoft.com/office/drawing/2014/main" xmlns="" id="{03848DBF-E7A7-0549-A7CC-0D92DDB7F20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7982" y="1872206"/>
                    <a:ext cx="544169" cy="347111"/>
                  </a:xfrm>
                  <a:prstGeom prst="rect">
                    <a:avLst/>
                  </a:prstGeom>
                </p:spPr>
              </p:pic>
            </p:grpSp>
            <p:cxnSp>
              <p:nvCxnSpPr>
                <p:cNvPr id="190" name="Straight Connector 189">
                  <a:extLst>
                    <a:ext uri="{FF2B5EF4-FFF2-40B4-BE49-F238E27FC236}">
                      <a16:creationId xmlns:a16="http://schemas.microsoft.com/office/drawing/2014/main" xmlns="" id="{37942414-129D-834B-87DD-62CA8F703269}"/>
                    </a:ext>
                  </a:extLst>
                </p:cNvPr>
                <p:cNvCxnSpPr>
                  <a:cxnSpLocks/>
                  <a:stCxn id="225" idx="2"/>
                  <a:endCxn id="228" idx="2"/>
                </p:cNvCxnSpPr>
                <p:nvPr/>
              </p:nvCxnSpPr>
              <p:spPr>
                <a:xfrm>
                  <a:off x="1336672" y="1567433"/>
                  <a:ext cx="981" cy="967960"/>
                </a:xfrm>
                <a:prstGeom prst="line">
                  <a:avLst/>
                </a:prstGeom>
                <a:ln>
                  <a:gradFill>
                    <a:gsLst>
                      <a:gs pos="100000">
                        <a:schemeClr val="bg1">
                          <a:alpha val="0"/>
                        </a:schemeClr>
                      </a:gs>
                      <a:gs pos="0">
                        <a:schemeClr val="accent1">
                          <a:lumMod val="5000"/>
                          <a:lumOff val="95000"/>
                          <a:alpha val="0"/>
                        </a:schemeClr>
                      </a:gs>
                      <a:gs pos="44000">
                        <a:schemeClr val="accent1"/>
                      </a:gs>
                      <a:gs pos="25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xmlns="" id="{7E0F0C09-5560-064D-84F4-0D5D269B5EF4}"/>
                    </a:ext>
                  </a:extLst>
                </p:cNvPr>
                <p:cNvSpPr/>
                <p:nvPr/>
              </p:nvSpPr>
              <p:spPr>
                <a:xfrm>
                  <a:off x="1237934" y="1403199"/>
                  <a:ext cx="201491" cy="1172316"/>
                </a:xfrm>
                <a:prstGeom prst="rect">
                  <a:avLst/>
                </a:prstGeom>
                <a:gradFill>
                  <a:gsLst>
                    <a:gs pos="37000">
                      <a:schemeClr val="accent1">
                        <a:alpha val="58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1" name="Rectangle 220">
                  <a:extLst>
                    <a:ext uri="{FF2B5EF4-FFF2-40B4-BE49-F238E27FC236}">
                      <a16:creationId xmlns:a16="http://schemas.microsoft.com/office/drawing/2014/main" xmlns="" id="{67887162-218A-A94E-8723-7E3A38D3887B}"/>
                    </a:ext>
                  </a:extLst>
                </p:cNvPr>
                <p:cNvSpPr/>
                <p:nvPr/>
              </p:nvSpPr>
              <p:spPr>
                <a:xfrm>
                  <a:off x="1093885" y="2226232"/>
                  <a:ext cx="196924" cy="349283"/>
                </a:xfrm>
                <a:prstGeom prst="rect">
                  <a:avLst/>
                </a:prstGeom>
                <a:gradFill>
                  <a:gsLst>
                    <a:gs pos="86000">
                      <a:schemeClr val="accent1">
                        <a:alpha val="40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xmlns="" id="{574F78D5-84BD-2147-82E2-67B0E8C03103}"/>
                    </a:ext>
                  </a:extLst>
                </p:cNvPr>
                <p:cNvSpPr/>
                <p:nvPr/>
              </p:nvSpPr>
              <p:spPr>
                <a:xfrm>
                  <a:off x="1318892" y="2019008"/>
                  <a:ext cx="196924" cy="576342"/>
                </a:xfrm>
                <a:prstGeom prst="rect">
                  <a:avLst/>
                </a:prstGeom>
                <a:gradFill>
                  <a:gsLst>
                    <a:gs pos="80000">
                      <a:schemeClr val="accent1">
                        <a:alpha val="33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23" name="Group 222">
                  <a:extLst>
                    <a:ext uri="{FF2B5EF4-FFF2-40B4-BE49-F238E27FC236}">
                      <a16:creationId xmlns:a16="http://schemas.microsoft.com/office/drawing/2014/main" xmlns="" id="{29558640-827B-1A45-8D7F-F0B6392377F4}"/>
                    </a:ext>
                  </a:extLst>
                </p:cNvPr>
                <p:cNvGrpSpPr/>
                <p:nvPr/>
              </p:nvGrpSpPr>
              <p:grpSpPr>
                <a:xfrm>
                  <a:off x="1085311" y="1195283"/>
                  <a:ext cx="504684" cy="567187"/>
                  <a:chOff x="1085311" y="1346896"/>
                  <a:chExt cx="504684" cy="567187"/>
                </a:xfrm>
              </p:grpSpPr>
              <p:pic>
                <p:nvPicPr>
                  <p:cNvPr id="224" name="Picture 223">
                    <a:extLst>
                      <a:ext uri="{FF2B5EF4-FFF2-40B4-BE49-F238E27FC236}">
                        <a16:creationId xmlns:a16="http://schemas.microsoft.com/office/drawing/2014/main" xmlns="" id="{7D605CEB-6CCF-174D-9A0C-5178FEDB61C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054059" y="1378148"/>
                    <a:ext cx="567187" cy="504684"/>
                  </a:xfrm>
                  <a:prstGeom prst="rect">
                    <a:avLst/>
                  </a:prstGeom>
                </p:spPr>
              </p:pic>
              <p:sp>
                <p:nvSpPr>
                  <p:cNvPr id="225" name="Rectangle 224">
                    <a:extLst>
                      <a:ext uri="{FF2B5EF4-FFF2-40B4-BE49-F238E27FC236}">
                        <a16:creationId xmlns:a16="http://schemas.microsoft.com/office/drawing/2014/main" xmlns="" id="{CD8A4BAA-AFEB-5C44-B8C7-AD0439728A06}"/>
                      </a:ext>
                    </a:extLst>
                  </p:cNvPr>
                  <p:cNvSpPr/>
                  <p:nvPr/>
                </p:nvSpPr>
                <p:spPr>
                  <a:xfrm>
                    <a:off x="1130230" y="1525082"/>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grpSp>
          <p:sp>
            <p:nvSpPr>
              <p:cNvPr id="169" name="Rectangle 168">
                <a:extLst>
                  <a:ext uri="{FF2B5EF4-FFF2-40B4-BE49-F238E27FC236}">
                    <a16:creationId xmlns:a16="http://schemas.microsoft.com/office/drawing/2014/main" xmlns="" id="{C638B7AD-1CCB-344B-90A7-6AD228607390}"/>
                  </a:ext>
                </a:extLst>
              </p:cNvPr>
              <p:cNvSpPr/>
              <p:nvPr/>
            </p:nvSpPr>
            <p:spPr>
              <a:xfrm>
                <a:off x="736853" y="5455143"/>
                <a:ext cx="770111" cy="245474"/>
              </a:xfrm>
              <a:prstGeom prst="rect">
                <a:avLst/>
              </a:prstGeom>
              <a:solidFill>
                <a:schemeClr val="bg1"/>
              </a:solidFill>
              <a:effectLst/>
            </p:spPr>
            <p:txBody>
              <a:bodyPr wrap="square" lIns="0" rIns="0">
                <a:noAutofit/>
              </a:bodyPr>
              <a:lstStyle/>
              <a:p>
                <a:pPr algn="ct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70" name="Rectangle 169">
                <a:extLst>
                  <a:ext uri="{FF2B5EF4-FFF2-40B4-BE49-F238E27FC236}">
                    <a16:creationId xmlns:a16="http://schemas.microsoft.com/office/drawing/2014/main" xmlns="" id="{029B660A-EF35-7F47-B2E4-6388AAA8773F}"/>
                  </a:ext>
                </a:extLst>
              </p:cNvPr>
              <p:cNvSpPr/>
              <p:nvPr/>
            </p:nvSpPr>
            <p:spPr>
              <a:xfrm>
                <a:off x="779662" y="4167878"/>
                <a:ext cx="684492" cy="228890"/>
              </a:xfrm>
              <a:prstGeom prst="rect">
                <a:avLst/>
              </a:prstGeom>
              <a:solidFill>
                <a:schemeClr val="bg1"/>
              </a:solidFill>
              <a:effectLst/>
            </p:spPr>
            <p:txBody>
              <a:bodyPr wrap="square" lIns="0" rIns="0">
                <a:noAutofit/>
              </a:bodyPr>
              <a:lstStyle/>
              <a:p>
                <a:pPr algn="ctr">
                  <a:lnSpc>
                    <a:spcPts val="1300"/>
                  </a:lnSpc>
                </a:pPr>
                <a:r>
                  <a:rPr lang="en-US" sz="1100" b="1" dirty="0" smtClean="0">
                    <a:ln w="0"/>
                    <a:solidFill>
                      <a:schemeClr val="tx1">
                        <a:lumMod val="60000"/>
                        <a:lumOff val="40000"/>
                      </a:schemeClr>
                    </a:solidFill>
                    <a:latin typeface="Source Sans Pro" charset="0"/>
                    <a:ea typeface="Source Sans Pro" charset="0"/>
                    <a:cs typeface="Source Sans Pro" charset="0"/>
                  </a:rPr>
                  <a:t>VEE PORT</a:t>
                </a:r>
                <a:endParaRPr lang="en-US" sz="1100" b="1" dirty="0">
                  <a:ln w="0"/>
                  <a:solidFill>
                    <a:schemeClr val="tx1">
                      <a:lumMod val="60000"/>
                      <a:lumOff val="40000"/>
                    </a:schemeClr>
                  </a:solidFill>
                  <a:latin typeface="Source Sans Pro" charset="0"/>
                  <a:ea typeface="Source Sans Pro" charset="0"/>
                  <a:cs typeface="Source Sans Pro" charset="0"/>
                </a:endParaRPr>
              </a:p>
            </p:txBody>
          </p:sp>
          <p:sp>
            <p:nvSpPr>
              <p:cNvPr id="171" name="Rectangle 170">
                <a:extLst>
                  <a:ext uri="{FF2B5EF4-FFF2-40B4-BE49-F238E27FC236}">
                    <a16:creationId xmlns:a16="http://schemas.microsoft.com/office/drawing/2014/main" xmlns="" id="{5C366557-F60D-8B4C-BB9C-4D09899ED066}"/>
                  </a:ext>
                </a:extLst>
              </p:cNvPr>
              <p:cNvSpPr/>
              <p:nvPr/>
            </p:nvSpPr>
            <p:spPr>
              <a:xfrm>
                <a:off x="605494" y="2817806"/>
                <a:ext cx="1061803" cy="228890"/>
              </a:xfrm>
              <a:prstGeom prst="rect">
                <a:avLst/>
              </a:prstGeom>
              <a:solidFill>
                <a:schemeClr val="bg1"/>
              </a:solidFill>
              <a:effectLst/>
            </p:spPr>
            <p:txBody>
              <a:bodyPr wrap="square" lIns="0" rIns="0">
                <a:noAutofit/>
              </a:bodyPr>
              <a:lstStyle/>
              <a:p>
                <a:pPr algn="ct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72" name="Rectangle 171">
                <a:extLst>
                  <a:ext uri="{FF2B5EF4-FFF2-40B4-BE49-F238E27FC236}">
                    <a16:creationId xmlns:a16="http://schemas.microsoft.com/office/drawing/2014/main" xmlns="" id="{6279CB0B-90EE-E949-B2CD-7BD3106D5A65}"/>
                  </a:ext>
                </a:extLst>
              </p:cNvPr>
              <p:cNvSpPr/>
              <p:nvPr/>
            </p:nvSpPr>
            <p:spPr>
              <a:xfrm>
                <a:off x="698776" y="1373469"/>
                <a:ext cx="1032826" cy="228890"/>
              </a:xfrm>
              <a:prstGeom prst="rect">
                <a:avLst/>
              </a:prstGeom>
              <a:solidFill>
                <a:schemeClr val="bg1"/>
              </a:solidFill>
              <a:effectLst/>
            </p:spPr>
            <p:txBody>
              <a:bodyPr wrap="square" lIns="0" rIns="0">
                <a:noAutofit/>
              </a:bodyPr>
              <a:lstStyle/>
              <a:p>
                <a:pPr algn="ctr">
                  <a:lnSpc>
                    <a:spcPts val="1300"/>
                  </a:lnSpc>
                </a:pPr>
                <a:r>
                  <a:rPr lang="en-US" sz="1100" b="1" dirty="0">
                    <a:solidFill>
                      <a:schemeClr val="tx1">
                        <a:lumMod val="40000"/>
                        <a:lumOff val="60000"/>
                      </a:schemeClr>
                    </a:solidFill>
                    <a:latin typeface="Source Sans Pro" charset="0"/>
                    <a:ea typeface="Source Sans Pro" charset="0"/>
                  </a:rPr>
                  <a:t>APPLICATION</a:t>
                </a:r>
              </a:p>
            </p:txBody>
          </p:sp>
        </p:grpSp>
      </p:grpSp>
      <p:sp>
        <p:nvSpPr>
          <p:cNvPr id="234" name="Rounded Rectangle 233">
            <a:extLst>
              <a:ext uri="{FF2B5EF4-FFF2-40B4-BE49-F238E27FC236}">
                <a16:creationId xmlns:a16="http://schemas.microsoft.com/office/drawing/2014/main" xmlns="" id="{141AB4C3-853E-1440-9794-8C4C6FF706CF}"/>
              </a:ext>
            </a:extLst>
          </p:cNvPr>
          <p:cNvSpPr/>
          <p:nvPr/>
        </p:nvSpPr>
        <p:spPr>
          <a:xfrm>
            <a:off x="9398361"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Tree>
    <p:extLst>
      <p:ext uri="{BB962C8B-B14F-4D97-AF65-F5344CB8AC3E}">
        <p14:creationId xmlns:p14="http://schemas.microsoft.com/office/powerpoint/2010/main" val="2126078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22814</TotalTime>
  <Words>85</Words>
  <Application>Microsoft Office PowerPoint</Application>
  <PresentationFormat>Widescreen</PresentationFormat>
  <Paragraphs>43</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RIVIERE</cp:lastModifiedBy>
  <cp:revision>362</cp:revision>
  <cp:lastPrinted>2021-01-04T17:40:49Z</cp:lastPrinted>
  <dcterms:created xsi:type="dcterms:W3CDTF">2017-01-10T13:21:08Z</dcterms:created>
  <dcterms:modified xsi:type="dcterms:W3CDTF">2023-04-20T13:57:49Z</dcterms:modified>
</cp:coreProperties>
</file>