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3E3D0-5767-407F-872C-2BAB208E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5C0D0C4-6FFE-40AB-AE8E-74B8A932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FF27FE-F48A-41D9-AF18-CEC519A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874C1E-7A1F-44C5-9BE3-8AACC708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5D5769-2CFE-4279-8005-3A358A0C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93B8E1-AB84-4A19-99A8-8FFDBBA4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4EE673-0442-44CD-AD99-883EA8042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4D62BC-979E-414F-ACA2-719E3126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648AE1-E942-4187-A24B-744428AD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AD573CE-9206-4A7C-899B-1B52C566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8AAB1A3-8764-420F-AD44-A386ECB4F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710454-AC41-4FDA-8919-231447E90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DC499D-E247-4929-9A1C-407F23EA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3E01FA-FBBE-4A21-A2AC-EBEAABA0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7DE12E-2AF2-48E0-B454-6D04AFB3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1B28FB-8487-4D52-88BB-8F326D50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E60C55-2213-4A0A-8D34-6DC18B74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4A91A5-54C2-41A6-AD1F-295D574E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A26EFA-E991-43E7-9C78-B4BB6ECE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D36FE9-589F-4A0F-AAE5-46A53382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7631A-428C-4235-B3B3-5CF07557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C4FE9A-A32C-4B26-BC26-8394C7C0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DC7A1A-32CE-43D4-A34D-7D167EBE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62EE10-D047-4BD9-A3F6-DD5EBA20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CB72E2-5F2D-4C3C-A573-D36B3498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B242F-90DA-4932-9B60-1E44AEF4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8E95E5-B64D-46CE-ACF2-6A351D5FB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9BAA6EB-4BED-4357-983D-EA104F4B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A25FC22-7C76-457B-B4AA-215CA835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AD7C2F-FD59-46E5-85F6-10CBA1C0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8B3FFE0-2B60-4C11-A32E-1FCF8493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8C062-392B-449C-B8CE-B5DE3D88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6CD22DE-6688-42E5-983F-AB537BC1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E71AF3-41EE-4F51-8C21-BC7D3E327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3B194B6-F36E-4B56-AE2D-FC9E3BE79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01EC941-0411-4396-BA23-9E4B19E14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728EBB-506B-4F31-886B-80D8B3A5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44AF1B1-CDB9-4627-9337-59449F01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0C9E1E-6E34-454C-9223-EA62E44F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A7F72A-1F12-41E4-95DD-89CB88B4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1230E12-6076-49CB-9E6E-C5C642FE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9513BE8-E2C4-4578-AD28-62A82C5C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88EB3D3-86DA-4F31-BDBB-695ABC94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7F069B2-016A-4E27-86F1-362553CB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1F90A9-3720-4BB0-A934-298DAE23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4794EF-DBBD-482B-A780-21502550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0CC981-BC2A-4566-BA54-B1FACDCA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F32CEED-D1F1-4801-84AD-CB77A51A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1C6CE86-C87A-4620-91E1-94FBE4804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4A81CCF-6073-4981-805E-B970CA8E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1F0BBE-5758-4FEB-B74D-E83097EF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D8899B-B015-4679-B980-75A6FE6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C2EBA-5FFF-4E97-9A88-E605A652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EEE40D-DDC8-4194-95AE-3F8428D2A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1A49CA5-9F13-48B1-AD08-99DB2DE2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7763D3E-C535-4B90-814D-7796480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E4472C7-A0B9-48B6-AECC-45F7EF14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C83EB5-6CC3-45AD-A266-794B610E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C07EE6F-80F7-498F-8FC8-76608786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8F0F1D2-23C3-432E-BF86-FE9C26EB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FBC486-1BCB-4B13-9054-B2C57F6EE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657A-D284-404D-960B-6B1864A84D1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8AAE3E-84DF-43F6-902B-A5E732AF2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79D16B-435A-46BA-B9D4-735DD698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0">
            <a:extLst>
              <a:ext uri="{FF2B5EF4-FFF2-40B4-BE49-F238E27FC236}">
                <a16:creationId xmlns:a16="http://schemas.microsoft.com/office/drawing/2014/main" xmlns="" id="{237A6621-EDB6-4188-8573-7B8B8746FFD7}"/>
              </a:ext>
            </a:extLst>
          </p:cNvPr>
          <p:cNvSpPr/>
          <p:nvPr/>
        </p:nvSpPr>
        <p:spPr>
          <a:xfrm>
            <a:off x="1415480" y="1268760"/>
            <a:ext cx="5226414" cy="3817892"/>
          </a:xfrm>
          <a:prstGeom prst="roundRect">
            <a:avLst>
              <a:gd name="adj" fmla="val 15733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961465" y="1532318"/>
            <a:ext cx="2460363" cy="873926"/>
          </a:xfrm>
          <a:prstGeom prst="roundRect">
            <a:avLst>
              <a:gd name="adj" fmla="val 15733"/>
            </a:avLst>
          </a:prstGeom>
          <a:solidFill>
            <a:srgbClr val="FFFFFF"/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vz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214732" y="2719268"/>
            <a:ext cx="2250756" cy="2149892"/>
          </a:xfrm>
          <a:prstGeom prst="roundRect">
            <a:avLst>
              <a:gd name="adj" fmla="val 11341"/>
            </a:avLst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66417" y="4061535"/>
            <a:ext cx="2439630" cy="810581"/>
          </a:xfrm>
          <a:prstGeom prst="roundRect">
            <a:avLst>
              <a:gd name="adj" fmla="val 15733"/>
            </a:avLst>
          </a:prstGeom>
          <a:solidFill>
            <a:srgbClr val="FFFFFF"/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6892257" y="2844607"/>
            <a:ext cx="2435650" cy="853748"/>
          </a:xfrm>
          <a:prstGeom prst="roundRect">
            <a:avLst>
              <a:gd name="adj" fmla="val 15733"/>
            </a:avLst>
          </a:prstGeom>
          <a:solidFill>
            <a:srgbClr val="FFFFFF"/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vz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61465" y="1607973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Central Repository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34146" y="2952215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Developer Repository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416" y="4152036"/>
            <a:ext cx="356260" cy="35626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891801" y="4176277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GitHub Repository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90957" y="3336741"/>
            <a:ext cx="265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285750" marR="0" lvl="0" indent="-28575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631503" y="2719268"/>
            <a:ext cx="2332866" cy="1403752"/>
          </a:xfrm>
          <a:prstGeom prst="roundRect">
            <a:avLst>
              <a:gd name="adj" fmla="val 7458"/>
            </a:avLst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631503" y="4290046"/>
            <a:ext cx="2427981" cy="579114"/>
          </a:xfrm>
          <a:prstGeom prst="roundRect">
            <a:avLst>
              <a:gd name="adj" fmla="val 15733"/>
            </a:avLst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="" xmlns:a16="http://schemas.microsoft.com/office/drawing/2014/main" id="{72176D6D-182A-4BB5-8EA3-0ACC3EEFD1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31" y="3394355"/>
            <a:ext cx="973103" cy="322677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381140" y="4425714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Module Manager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xmlns="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274" y="3217828"/>
            <a:ext cx="455462" cy="45911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xmlns="" id="{B9BC1CCF-31EE-4DC1-ABBF-BD10F1CF41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50" y="1268759"/>
            <a:ext cx="1242798" cy="124279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347486" y="2778778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SDK (Desktop)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579DE3DA-C1FA-49CF-890F-DF5AEF9DE1D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r="18934"/>
          <a:stretch/>
        </p:blipFill>
        <p:spPr>
          <a:xfrm>
            <a:off x="3019840" y="2840679"/>
            <a:ext cx="851029" cy="113000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601" y="1557258"/>
            <a:ext cx="457283" cy="457283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209" y="2877818"/>
            <a:ext cx="457283" cy="457283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70" y="3944278"/>
            <a:ext cx="1206683" cy="657548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883" y="4371806"/>
            <a:ext cx="328204" cy="32820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282726" y="2778778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43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Delhoménie</dc:creator>
  <cp:lastModifiedBy>Frédéric RIVIERE</cp:lastModifiedBy>
  <cp:revision>12</cp:revision>
  <dcterms:created xsi:type="dcterms:W3CDTF">2021-09-29T13:01:43Z</dcterms:created>
  <dcterms:modified xsi:type="dcterms:W3CDTF">2022-03-28T16:03:05Z</dcterms:modified>
</cp:coreProperties>
</file>