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3" r:id="rId3"/>
    <p:sldId id="259" r:id="rId4"/>
    <p:sldId id="261" r:id="rId5"/>
    <p:sldId id="265" r:id="rId6"/>
    <p:sldId id="266" r:id="rId7"/>
    <p:sldId id="275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C24A"/>
    <a:srgbClr val="00AEC7"/>
    <a:srgbClr val="EE5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52" autoAdjust="0"/>
  </p:normalViewPr>
  <p:slideViewPr>
    <p:cSldViewPr snapToGrid="0">
      <p:cViewPr varScale="1">
        <p:scale>
          <a:sx n="104" d="100"/>
          <a:sy n="10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202D6-4449-4ABC-9430-570B72DCED4F}" type="datetimeFigureOut">
              <a:rPr lang="en-US" smtClean="0"/>
              <a:t>23/06/05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71954-9953-446B-A15A-2CCA1609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8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7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33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4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16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4F43-84C6-4C31-96E2-1A996ED4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0FF4-DCF5-4810-9C00-F3F06D5B9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3CF5-DEF1-4561-8FAF-F98066BD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1B9A-38D1-4FCE-AE6A-33C92EB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88BE-B7EA-4171-8C34-CBA90D0E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74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6D4C-F086-4CD9-8F90-111A2723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62904-E10A-4F1F-B7F5-AAEBED79B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73DC-3E5F-47E9-9CDA-51CB2B5C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33D9-B661-449F-AB94-C18B7A18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31E2C-5A65-43A1-A7CD-BF414FC8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51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CA1A5-8592-4248-B536-CBC614B8E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4D69F-DBCE-44C2-ABBE-A52ACD3F2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66C9-6CC8-45E3-885E-20DABC6E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5FC7D-4C0A-47D6-8B54-259E05ED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B7763-BB08-42C6-8ACB-3F5EEBFA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49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EC86-E61C-49D6-AAB4-4630B344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F489-7CBF-468E-BA5B-D290A5E9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A7153-1222-4EC3-AC9D-ECCB904F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11EA9-EE30-429E-AFBD-917D55FA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1054-D1DB-43F0-8581-E8A1112C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00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77EC-02E6-4AFF-AD6C-768614A5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6D1D3-8B52-4C91-9B9E-17AD5D7D1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268E9-16A3-4BE7-A2E6-E2D5AABA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85F4-F0BA-43B7-97F6-86DB83C1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38FEF-3790-4631-8840-576C6675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23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9C1B-A02D-45FD-A30D-44BA72CD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0539-121C-4851-AF21-61C73EF60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A0A1A-DE48-4EE8-AE16-CEEAE7CAB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32D29-6C94-4E6C-A94C-26D9382E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30D8B-F6CE-4501-A72E-EB1F0522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1E3B-55CD-438E-974F-C755E701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8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1A07-46AB-4F5C-BC2C-0F759892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D8EF1-64E9-4513-834E-C5294BBDA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2E047-70B5-4B73-A34D-5BB0E7E06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F72D5-9B66-4386-AD3E-4C00452C5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B0189-D729-41A1-A71C-4974F1F3B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E9C43-9307-4F39-8157-449631F7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C6D11-FC96-4EB6-BA78-A26D1CCA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6095A-B45E-4CBD-A743-6A44D494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7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F548-5F20-4CDB-8854-48AC9123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0CE11-E770-4AB2-A894-57891DB6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6BBCD-710F-4D14-9DA5-C2D5015E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35110-B72C-4535-BF5C-563B11AC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4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2F87B-792E-4727-B26F-3CDEF741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E001D-D90A-4555-9F96-1EE582F2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57866-3B07-4D2B-82BB-2F7AF60B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91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B04D-014E-4091-9C17-77F22EEF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B130-26E5-412E-8E45-DD310F5F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C0F14-D0CC-43D7-8255-1A34DAAB7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4852D-1D05-4527-9F04-907428DC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7EBB-7990-470C-8F50-7424331F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F7FB4-9F95-4E59-9D75-70F8244A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3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9887-D220-4EF5-A31D-11B0B593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F76AC-8A79-45D8-8786-2B9BC8DB8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701E9-326C-4A58-B952-73BA1607E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26D51-DCC2-44C6-85EC-9507791A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9AF22-89F7-4976-A4C4-794DA65B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DA8C5-1F53-424F-A875-F4667972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5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E6A8B-045C-4370-AA4A-5FF97BE7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F7B4-3F9F-40BB-975A-E4CD52A0B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91A15-2E88-4E2B-B68B-2F45728D0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85625-C24A-4341-90BC-6CD71F835625}" type="datetimeFigureOut">
              <a:rPr lang="en-GB" smtClean="0"/>
              <a:t>05/06/2023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E490F-3C58-4723-900A-BAE1380DB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D2B0-1896-4A16-9B78-47A19CCB2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71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493024" y="4365130"/>
            <a:ext cx="10845944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ounded Rectangle 62">
            <a:extLst>
              <a:ext uri="{FF2B5EF4-FFF2-40B4-BE49-F238E27FC236}">
                <a16:creationId xmlns:a16="http://schemas.microsoft.com/office/drawing/2014/main" id="{58AE33E7-3B7F-46CA-ADB5-436638BCC465}"/>
              </a:ext>
            </a:extLst>
          </p:cNvPr>
          <p:cNvSpPr/>
          <p:nvPr/>
        </p:nvSpPr>
        <p:spPr>
          <a:xfrm>
            <a:off x="493024" y="2209700"/>
            <a:ext cx="10786152" cy="136362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493024" y="436685"/>
            <a:ext cx="10786152" cy="966907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649380" y="976360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649380" y="576302"/>
            <a:ext cx="1047344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9476901" y="964555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4FAF90-B7D6-48CD-AB2A-C5DC2F661945}"/>
              </a:ext>
            </a:extLst>
          </p:cNvPr>
          <p:cNvSpPr/>
          <p:nvPr/>
        </p:nvSpPr>
        <p:spPr>
          <a:xfrm>
            <a:off x="363722" y="1874745"/>
            <a:ext cx="31205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 module - </a:t>
            </a:r>
            <a:r>
              <a:rPr lang="en-US" sz="1200" dirty="0" err="1"/>
              <a:t>com.microej.clibrary.llimpl#microvg</a:t>
            </a:r>
            <a:endParaRPr lang="en-US" sz="1200" dirty="0"/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6B4FEE64-729E-466E-949E-C24D6C2654B7}"/>
              </a:ext>
            </a:extLst>
          </p:cNvPr>
          <p:cNvSpPr/>
          <p:nvPr/>
        </p:nvSpPr>
        <p:spPr>
          <a:xfrm>
            <a:off x="649380" y="2342701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1D98C80-760D-41F1-9913-2F96AEEBC8F4}"/>
              </a:ext>
            </a:extLst>
          </p:cNvPr>
          <p:cNvSpPr/>
          <p:nvPr/>
        </p:nvSpPr>
        <p:spPr>
          <a:xfrm>
            <a:off x="2414884" y="977508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Rounded Rectangle 39">
            <a:extLst>
              <a:ext uri="{FF2B5EF4-FFF2-40B4-BE49-F238E27FC236}">
                <a16:creationId xmlns:a16="http://schemas.microsoft.com/office/drawing/2014/main" id="{082E1A94-96F0-477A-86D0-C304A8EE457A}"/>
              </a:ext>
            </a:extLst>
          </p:cNvPr>
          <p:cNvSpPr/>
          <p:nvPr/>
        </p:nvSpPr>
        <p:spPr>
          <a:xfrm>
            <a:off x="4180388" y="976360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5" name="Rounded Rectangle 40">
            <a:extLst>
              <a:ext uri="{FF2B5EF4-FFF2-40B4-BE49-F238E27FC236}">
                <a16:creationId xmlns:a16="http://schemas.microsoft.com/office/drawing/2014/main" id="{C89B4220-B9E4-487B-BBBE-B403464AA876}"/>
              </a:ext>
            </a:extLst>
          </p:cNvPr>
          <p:cNvSpPr/>
          <p:nvPr/>
        </p:nvSpPr>
        <p:spPr>
          <a:xfrm>
            <a:off x="2414884" y="2347101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452052" y="4068694"/>
            <a:ext cx="15138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BSP (or another CCO)</a:t>
            </a:r>
          </a:p>
        </p:txBody>
      </p:sp>
      <p:sp>
        <p:nvSpPr>
          <p:cNvPr id="47" name="Rounded Rectangle 47">
            <a:extLst>
              <a:ext uri="{FF2B5EF4-FFF2-40B4-BE49-F238E27FC236}">
                <a16:creationId xmlns:a16="http://schemas.microsoft.com/office/drawing/2014/main" id="{A5694037-ABF2-42AE-836E-F23DABEAF555}"/>
              </a:ext>
            </a:extLst>
          </p:cNvPr>
          <p:cNvSpPr/>
          <p:nvPr/>
        </p:nvSpPr>
        <p:spPr>
          <a:xfrm>
            <a:off x="2414884" y="448316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microvg_path.c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1353A18-7AED-4983-963D-7743C7D308A0}"/>
              </a:ext>
            </a:extLst>
          </p:cNvPr>
          <p:cNvSpPr/>
          <p:nvPr/>
        </p:nvSpPr>
        <p:spPr>
          <a:xfrm>
            <a:off x="5945892" y="448316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LLVG_FONT_PAINTER_impl.c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" name="Rounded Rectangle 28">
            <a:extLst>
              <a:ext uri="{FF2B5EF4-FFF2-40B4-BE49-F238E27FC236}">
                <a16:creationId xmlns:a16="http://schemas.microsoft.com/office/drawing/2014/main" id="{779FBAA2-7EE8-FF2E-E936-59A308682C9A}"/>
              </a:ext>
            </a:extLst>
          </p:cNvPr>
          <p:cNvSpPr/>
          <p:nvPr/>
        </p:nvSpPr>
        <p:spPr>
          <a:xfrm>
            <a:off x="5945892" y="976360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D3A93A80-2DBE-BD2C-586B-7181591590B2}"/>
              </a:ext>
            </a:extLst>
          </p:cNvPr>
          <p:cNvSpPr/>
          <p:nvPr/>
        </p:nvSpPr>
        <p:spPr>
          <a:xfrm>
            <a:off x="7711396" y="964555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LLVG_BVI_impl.h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25D225DF-CDCC-B4BD-8E07-473D6E0E654E}"/>
              </a:ext>
            </a:extLst>
          </p:cNvPr>
          <p:cNvSpPr/>
          <p:nvPr/>
        </p:nvSpPr>
        <p:spPr>
          <a:xfrm>
            <a:off x="2414884" y="2766728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ounded Rectangle 39">
            <a:extLst>
              <a:ext uri="{FF2B5EF4-FFF2-40B4-BE49-F238E27FC236}">
                <a16:creationId xmlns:a16="http://schemas.microsoft.com/office/drawing/2014/main" id="{42E9B48D-9E43-DC51-EBB2-78BDD8124528}"/>
              </a:ext>
            </a:extLst>
          </p:cNvPr>
          <p:cNvSpPr/>
          <p:nvPr/>
        </p:nvSpPr>
        <p:spPr>
          <a:xfrm>
            <a:off x="4180388" y="2342701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6BB38531-618C-45D1-D45F-50750AB91A06}"/>
              </a:ext>
            </a:extLst>
          </p:cNvPr>
          <p:cNvSpPr/>
          <p:nvPr/>
        </p:nvSpPr>
        <p:spPr>
          <a:xfrm>
            <a:off x="4180388" y="2766728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973853AE-F3C7-3B98-5CFE-D9493FE6D469}"/>
              </a:ext>
            </a:extLst>
          </p:cNvPr>
          <p:cNvSpPr/>
          <p:nvPr/>
        </p:nvSpPr>
        <p:spPr>
          <a:xfrm>
            <a:off x="5945892" y="2342701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LLVG_FONT_freetype.c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ounded Rectangle 47">
            <a:extLst>
              <a:ext uri="{FF2B5EF4-FFF2-40B4-BE49-F238E27FC236}">
                <a16:creationId xmlns:a16="http://schemas.microsoft.com/office/drawing/2014/main" id="{BF88C611-8C80-781D-46BF-39B18A64D412}"/>
              </a:ext>
            </a:extLst>
          </p:cNvPr>
          <p:cNvSpPr/>
          <p:nvPr/>
        </p:nvSpPr>
        <p:spPr>
          <a:xfrm>
            <a:off x="4180388" y="448316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ACF231C3-025E-9F01-8D69-8D50E06063DD}"/>
              </a:ext>
            </a:extLst>
          </p:cNvPr>
          <p:cNvSpPr/>
          <p:nvPr/>
        </p:nvSpPr>
        <p:spPr>
          <a:xfrm>
            <a:off x="9476901" y="2342701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LLVG_PAINTER_impl.c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BCED1703-928B-4153-33B6-6911A92F4236}"/>
              </a:ext>
            </a:extLst>
          </p:cNvPr>
          <p:cNvSpPr/>
          <p:nvPr/>
        </p:nvSpPr>
        <p:spPr>
          <a:xfrm>
            <a:off x="9476901" y="3170821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vg_drawing.c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FCF77E6-553F-D0DF-7BDC-43F2FA6EAFF1}"/>
              </a:ext>
            </a:extLst>
          </p:cNvPr>
          <p:cNvSpPr/>
          <p:nvPr/>
        </p:nvSpPr>
        <p:spPr>
          <a:xfrm>
            <a:off x="9476901" y="448316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vg_drawing_gpu.c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1C1ABC1A-3B64-2CD0-1F0E-50319140C1B7}"/>
              </a:ext>
            </a:extLst>
          </p:cNvPr>
          <p:cNvSpPr/>
          <p:nvPr/>
        </p:nvSpPr>
        <p:spPr>
          <a:xfrm>
            <a:off x="7711396" y="448316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LLVG_BVI_impl.c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301CC605-A276-8DAA-9E17-CB8920199D70}"/>
              </a:ext>
            </a:extLst>
          </p:cNvPr>
          <p:cNvSpPr/>
          <p:nvPr/>
        </p:nvSpPr>
        <p:spPr>
          <a:xfrm>
            <a:off x="9476901" y="2766728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4EAC1CE-A652-8D8B-2FEE-A90BFA1F4B43}"/>
              </a:ext>
            </a:extLst>
          </p:cNvPr>
          <p:cNvGrpSpPr/>
          <p:nvPr/>
        </p:nvGrpSpPr>
        <p:grpSpPr>
          <a:xfrm>
            <a:off x="363722" y="5213276"/>
            <a:ext cx="1809751" cy="276999"/>
            <a:chOff x="1181100" y="4410075"/>
            <a:chExt cx="1809751" cy="27699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0969D4E-F485-5E1A-8FA9-A03F033E1FA6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4D52FA-7A95-0872-7179-E3628EEBF2CE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12CFDB-3040-977A-643A-196EB7FD5479}"/>
              </a:ext>
            </a:extLst>
          </p:cNvPr>
          <p:cNvGrpSpPr/>
          <p:nvPr/>
        </p:nvGrpSpPr>
        <p:grpSpPr>
          <a:xfrm>
            <a:off x="363722" y="5762000"/>
            <a:ext cx="1809751" cy="276999"/>
            <a:chOff x="1181100" y="4410075"/>
            <a:chExt cx="1809751" cy="276999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7FAB082-A8BB-05CD-BCC2-36A2897FA47D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2B5569B-F046-85E6-1C7B-51E6E523B8D8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 file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5F493C-CEFB-5BF4-1985-12800DE21731}"/>
              </a:ext>
            </a:extLst>
          </p:cNvPr>
          <p:cNvGrpSpPr/>
          <p:nvPr/>
        </p:nvGrpSpPr>
        <p:grpSpPr>
          <a:xfrm>
            <a:off x="363722" y="6036362"/>
            <a:ext cx="1809751" cy="276999"/>
            <a:chOff x="1181100" y="4410075"/>
            <a:chExt cx="1809751" cy="2769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18422C4-4176-00C5-4F86-DD83230C8388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8A5D192-106D-01D6-3F62-710CF62E9250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(.a)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820B026-F9A5-7C94-19D9-4E1AD072FCC0}"/>
              </a:ext>
            </a:extLst>
          </p:cNvPr>
          <p:cNvGrpSpPr/>
          <p:nvPr/>
        </p:nvGrpSpPr>
        <p:grpSpPr>
          <a:xfrm>
            <a:off x="363722" y="5487638"/>
            <a:ext cx="1809751" cy="276999"/>
            <a:chOff x="1181100" y="4410075"/>
            <a:chExt cx="1809751" cy="276999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B9DDD1E-C64C-21BA-21CE-F332854A9299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rgbClr val="2F528F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6042E37-C2C8-800E-C967-4DCC7144A33F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037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335184" y="1262309"/>
            <a:ext cx="7508570" cy="1010374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493024" y="1803599"/>
            <a:ext cx="713006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Front Panel Extension</a:t>
            </a: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493024" y="1419682"/>
            <a:ext cx="713006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4C1ECD-D379-D99C-9215-98D1708BD7D2}"/>
              </a:ext>
            </a:extLst>
          </p:cNvPr>
          <p:cNvGrpSpPr/>
          <p:nvPr/>
        </p:nvGrpSpPr>
        <p:grpSpPr>
          <a:xfrm>
            <a:off x="393202" y="2545189"/>
            <a:ext cx="1809751" cy="276999"/>
            <a:chOff x="1181100" y="4410075"/>
            <a:chExt cx="1809751" cy="276999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68292FF-5AD0-8187-2B55-9A0AD5507A58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7ADF71E-B934-DE09-11DF-9214BD4C5FBA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1A9C23-5E18-74AF-1789-909F8B3319D1}"/>
              </a:ext>
            </a:extLst>
          </p:cNvPr>
          <p:cNvGrpSpPr/>
          <p:nvPr/>
        </p:nvGrpSpPr>
        <p:grpSpPr>
          <a:xfrm>
            <a:off x="393202" y="2917320"/>
            <a:ext cx="1809751" cy="276999"/>
            <a:chOff x="1181100" y="4410075"/>
            <a:chExt cx="1809751" cy="276999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5A16C7-2D7E-17EA-D51E-6575F7AA6C43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C6BAD9A-9EBB-4A43-1D01-662134EE0680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(.jar)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361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62">
            <a:extLst>
              <a:ext uri="{FF2B5EF4-FFF2-40B4-BE49-F238E27FC236}">
                <a16:creationId xmlns:a16="http://schemas.microsoft.com/office/drawing/2014/main" id="{540BC4D0-ADBE-4508-B989-8C4819031778}"/>
              </a:ext>
            </a:extLst>
          </p:cNvPr>
          <p:cNvSpPr/>
          <p:nvPr/>
        </p:nvSpPr>
        <p:spPr>
          <a:xfrm>
            <a:off x="1480695" y="3368557"/>
            <a:ext cx="2105883" cy="801071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Rounded Rectangle 62">
            <a:extLst>
              <a:ext uri="{FF2B5EF4-FFF2-40B4-BE49-F238E27FC236}">
                <a16:creationId xmlns:a16="http://schemas.microsoft.com/office/drawing/2014/main" id="{CB90652D-5643-4DB9-86C7-7CEFE36DFFF2}"/>
              </a:ext>
            </a:extLst>
          </p:cNvPr>
          <p:cNvSpPr/>
          <p:nvPr/>
        </p:nvSpPr>
        <p:spPr>
          <a:xfrm>
            <a:off x="1480695" y="1206278"/>
            <a:ext cx="2105883" cy="1674781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Rounded Rectangle 15">
            <a:extLst>
              <a:ext uri="{FF2B5EF4-FFF2-40B4-BE49-F238E27FC236}">
                <a16:creationId xmlns:a16="http://schemas.microsoft.com/office/drawing/2014/main" id="{07D59B8C-4FC0-47B1-A8D0-A4C415FEA7D8}"/>
              </a:ext>
            </a:extLst>
          </p:cNvPr>
          <p:cNvSpPr/>
          <p:nvPr/>
        </p:nvSpPr>
        <p:spPr>
          <a:xfrm>
            <a:off x="1725332" y="1620108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59" name="Rounded Rectangle 48">
            <a:extLst>
              <a:ext uri="{FF2B5EF4-FFF2-40B4-BE49-F238E27FC236}">
                <a16:creationId xmlns:a16="http://schemas.microsoft.com/office/drawing/2014/main" id="{2DAB42A1-BD9C-4E4D-B3E7-FD1CDBAEEED3}"/>
              </a:ext>
            </a:extLst>
          </p:cNvPr>
          <p:cNvSpPr/>
          <p:nvPr/>
        </p:nvSpPr>
        <p:spPr>
          <a:xfrm>
            <a:off x="1725332" y="3763593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7B114B3-1D2C-4EAF-811D-2A57BE58E5C5}"/>
              </a:ext>
            </a:extLst>
          </p:cNvPr>
          <p:cNvSpPr/>
          <p:nvPr/>
        </p:nvSpPr>
        <p:spPr>
          <a:xfrm>
            <a:off x="1527093" y="3368557"/>
            <a:ext cx="418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088A74-365D-4296-B4A9-9320052DA0D1}"/>
              </a:ext>
            </a:extLst>
          </p:cNvPr>
          <p:cNvSpPr/>
          <p:nvPr/>
        </p:nvSpPr>
        <p:spPr>
          <a:xfrm>
            <a:off x="1498619" y="1206278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VG Pack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AB2508B-07DF-4A6E-AF91-81DF9F6B8E5C}"/>
              </a:ext>
            </a:extLst>
          </p:cNvPr>
          <p:cNvCxnSpPr>
            <a:cxnSpLocks/>
          </p:cNvCxnSpPr>
          <p:nvPr/>
        </p:nvCxnSpPr>
        <p:spPr>
          <a:xfrm>
            <a:off x="2548292" y="1908108"/>
            <a:ext cx="0" cy="184595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57" name="Rounded Rectangle 39">
            <a:extLst>
              <a:ext uri="{FF2B5EF4-FFF2-40B4-BE49-F238E27FC236}">
                <a16:creationId xmlns:a16="http://schemas.microsoft.com/office/drawing/2014/main" id="{5D813620-EE80-456F-AAD2-8C0830914AD5}"/>
              </a:ext>
            </a:extLst>
          </p:cNvPr>
          <p:cNvSpPr/>
          <p:nvPr/>
        </p:nvSpPr>
        <p:spPr>
          <a:xfrm>
            <a:off x="1725332" y="2400869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LLVG_MATRIX_impl.h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08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20"/>
            <a:ext cx="4287915" cy="182750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2247105"/>
            <a:ext cx="4287915" cy="18303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6064" y="630887"/>
            <a:ext cx="309239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7933" y="2345002"/>
            <a:ext cx="10906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BSP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26992" y="4414599"/>
            <a:ext cx="4259612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2251604" y="3717000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44913" y="199964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VG Pack</a:t>
            </a: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D625740E-7E12-B0B4-69F8-DA550520A2CE}"/>
              </a:ext>
            </a:extLst>
          </p:cNvPr>
          <p:cNvSpPr/>
          <p:nvPr/>
        </p:nvSpPr>
        <p:spPr>
          <a:xfrm>
            <a:off x="706064" y="2323700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LLVG_PATH_impl.c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Rounded Rectangle 47">
            <a:extLst>
              <a:ext uri="{FF2B5EF4-FFF2-40B4-BE49-F238E27FC236}">
                <a16:creationId xmlns:a16="http://schemas.microsoft.com/office/drawing/2014/main" id="{EA0D8548-B503-56A4-6F1E-0FB114361DA6}"/>
              </a:ext>
            </a:extLst>
          </p:cNvPr>
          <p:cNvSpPr/>
          <p:nvPr/>
        </p:nvSpPr>
        <p:spPr>
          <a:xfrm>
            <a:off x="706064" y="3429000"/>
            <a:ext cx="3093701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LLVG_PAINTER_impl.c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B7EC5D-D1F8-D661-DD98-A5254389D0C6}"/>
              </a:ext>
            </a:extLst>
          </p:cNvPr>
          <p:cNvCxnSpPr>
            <a:cxnSpLocks/>
          </p:cNvCxnSpPr>
          <p:nvPr/>
        </p:nvCxnSpPr>
        <p:spPr>
          <a:xfrm flipV="1">
            <a:off x="3043201" y="918887"/>
            <a:ext cx="0" cy="2519715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</p:cNvCxnSpPr>
          <p:nvPr/>
        </p:nvCxnSpPr>
        <p:spPr>
          <a:xfrm flipV="1">
            <a:off x="1425986" y="889478"/>
            <a:ext cx="0" cy="143422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293005E-4521-8726-1C48-8ACF24F6909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425986" y="2611700"/>
            <a:ext cx="0" cy="81730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400A150F-5610-E438-9A21-9CEC072C3A81}"/>
              </a:ext>
            </a:extLst>
          </p:cNvPr>
          <p:cNvSpPr/>
          <p:nvPr/>
        </p:nvSpPr>
        <p:spPr>
          <a:xfrm>
            <a:off x="706064" y="2697592"/>
            <a:ext cx="1439844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57633" y="1485236"/>
            <a:ext cx="1444752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LLVG_PAINTER_impl.h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706064" y="1485236"/>
            <a:ext cx="1439844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LLVG_PATH_impl.h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55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19"/>
            <a:ext cx="4287915" cy="180620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2194211"/>
            <a:ext cx="4287915" cy="188326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6064" y="630887"/>
            <a:ext cx="309239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26992" y="4414599"/>
            <a:ext cx="4259612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2251604" y="3717000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44913" y="199964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VG Pack</a:t>
            </a: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D625740E-7E12-B0B4-69F8-DA550520A2CE}"/>
              </a:ext>
            </a:extLst>
          </p:cNvPr>
          <p:cNvSpPr/>
          <p:nvPr/>
        </p:nvSpPr>
        <p:spPr>
          <a:xfrm>
            <a:off x="706064" y="2323700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LLVG_GRADIENT_impl.c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B30DD3-6682-9C90-0097-076CF7B0934F}"/>
              </a:ext>
            </a:extLst>
          </p:cNvPr>
          <p:cNvSpPr/>
          <p:nvPr/>
        </p:nvSpPr>
        <p:spPr>
          <a:xfrm>
            <a:off x="25537" y="2306752"/>
            <a:ext cx="418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0" name="Rounded Rectangle 47">
            <a:extLst>
              <a:ext uri="{FF2B5EF4-FFF2-40B4-BE49-F238E27FC236}">
                <a16:creationId xmlns:a16="http://schemas.microsoft.com/office/drawing/2014/main" id="{EA0D8548-B503-56A4-6F1E-0FB114361DA6}"/>
              </a:ext>
            </a:extLst>
          </p:cNvPr>
          <p:cNvSpPr/>
          <p:nvPr/>
        </p:nvSpPr>
        <p:spPr>
          <a:xfrm>
            <a:off x="706064" y="3429000"/>
            <a:ext cx="3093701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LLVG_PAINTER_impl.c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B7EC5D-D1F8-D661-DD98-A5254389D0C6}"/>
              </a:ext>
            </a:extLst>
          </p:cNvPr>
          <p:cNvCxnSpPr>
            <a:cxnSpLocks/>
          </p:cNvCxnSpPr>
          <p:nvPr/>
        </p:nvCxnSpPr>
        <p:spPr>
          <a:xfrm flipV="1">
            <a:off x="3043201" y="918887"/>
            <a:ext cx="0" cy="2519715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425986" y="889478"/>
            <a:ext cx="0" cy="143422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FCD845-E891-DC0F-D2FF-C23AB80AE21F}"/>
              </a:ext>
            </a:extLst>
          </p:cNvPr>
          <p:cNvCxnSpPr>
            <a:cxnSpLocks/>
          </p:cNvCxnSpPr>
          <p:nvPr/>
        </p:nvCxnSpPr>
        <p:spPr>
          <a:xfrm flipV="1">
            <a:off x="1425986" y="2611700"/>
            <a:ext cx="0" cy="81730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706064" y="1485236"/>
            <a:ext cx="1439844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bg1"/>
                </a:solidFill>
              </a:rPr>
              <a:t>LLVG_GRADIENT_</a:t>
            </a:r>
          </a:p>
          <a:p>
            <a:pPr algn="ctr"/>
            <a:r>
              <a:rPr lang="en-US" sz="900" dirty="0" err="1">
                <a:solidFill>
                  <a:schemeClr val="bg1"/>
                </a:solidFill>
              </a:rPr>
              <a:t>impl.h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57633" y="1485236"/>
            <a:ext cx="1444752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LLVG_PAINTER_impl.h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400A150F-5610-E438-9A21-9CEC072C3A81}"/>
              </a:ext>
            </a:extLst>
          </p:cNvPr>
          <p:cNvSpPr/>
          <p:nvPr/>
        </p:nvSpPr>
        <p:spPr>
          <a:xfrm>
            <a:off x="706064" y="2697592"/>
            <a:ext cx="1439844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microvg_gradient.h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41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19"/>
            <a:ext cx="4287915" cy="180620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2182212"/>
            <a:ext cx="4287915" cy="226566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6064" y="630887"/>
            <a:ext cx="309239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25682" y="4735877"/>
            <a:ext cx="4259612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2250294" y="4038278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44913" y="199964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VG Pack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B30DD3-6682-9C90-0097-076CF7B0934F}"/>
              </a:ext>
            </a:extLst>
          </p:cNvPr>
          <p:cNvSpPr/>
          <p:nvPr/>
        </p:nvSpPr>
        <p:spPr>
          <a:xfrm>
            <a:off x="25537" y="2306752"/>
            <a:ext cx="418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0" name="Rounded Rectangle 47">
            <a:extLst>
              <a:ext uri="{FF2B5EF4-FFF2-40B4-BE49-F238E27FC236}">
                <a16:creationId xmlns:a16="http://schemas.microsoft.com/office/drawing/2014/main" id="{EA0D8548-B503-56A4-6F1E-0FB114361DA6}"/>
              </a:ext>
            </a:extLst>
          </p:cNvPr>
          <p:cNvSpPr/>
          <p:nvPr/>
        </p:nvSpPr>
        <p:spPr>
          <a:xfrm>
            <a:off x="704754" y="3750278"/>
            <a:ext cx="3093701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LLVG_FONT_PAINTER_freetype_impl.c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B7EC5D-D1F8-D661-DD98-A5254389D0C6}"/>
              </a:ext>
            </a:extLst>
          </p:cNvPr>
          <p:cNvCxnSpPr>
            <a:cxnSpLocks/>
          </p:cNvCxnSpPr>
          <p:nvPr/>
        </p:nvCxnSpPr>
        <p:spPr>
          <a:xfrm flipV="1">
            <a:off x="3043201" y="918887"/>
            <a:ext cx="0" cy="283139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</p:cNvCxnSpPr>
          <p:nvPr/>
        </p:nvCxnSpPr>
        <p:spPr>
          <a:xfrm flipV="1">
            <a:off x="1425986" y="889478"/>
            <a:ext cx="0" cy="286080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D625740E-7E12-B0B4-69F8-DA550520A2CE}"/>
              </a:ext>
            </a:extLst>
          </p:cNvPr>
          <p:cNvSpPr/>
          <p:nvPr/>
        </p:nvSpPr>
        <p:spPr>
          <a:xfrm>
            <a:off x="706064" y="2323700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LLVG_FONT_freetype.c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400A150F-5610-E438-9A21-9CEC072C3A81}"/>
              </a:ext>
            </a:extLst>
          </p:cNvPr>
          <p:cNvSpPr/>
          <p:nvPr/>
        </p:nvSpPr>
        <p:spPr>
          <a:xfrm>
            <a:off x="706064" y="2697592"/>
            <a:ext cx="1439844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Freetype</a:t>
            </a:r>
            <a:r>
              <a:rPr lang="en-US" sz="1200" dirty="0"/>
              <a:t> Engine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DD25D81A-6D42-5954-CE5E-AFB845127C52}"/>
              </a:ext>
            </a:extLst>
          </p:cNvPr>
          <p:cNvSpPr/>
          <p:nvPr/>
        </p:nvSpPr>
        <p:spPr>
          <a:xfrm>
            <a:off x="703458" y="3108989"/>
            <a:ext cx="1439844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Harfbuzz</a:t>
            </a:r>
            <a:r>
              <a:rPr lang="en-US" sz="1200" dirty="0"/>
              <a:t> Engine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706064" y="1485236"/>
            <a:ext cx="1439844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57633" y="1485236"/>
            <a:ext cx="1444752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LLVG_PAINTER_impl.h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22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19"/>
            <a:ext cx="4287915" cy="180620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2194211"/>
            <a:ext cx="4287915" cy="188326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6064" y="630887"/>
            <a:ext cx="309239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26992" y="3869654"/>
            <a:ext cx="4259612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2251604" y="3172055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44913" y="199964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VG Pack</a:t>
            </a: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D625740E-7E12-B0B4-69F8-DA550520A2CE}"/>
              </a:ext>
            </a:extLst>
          </p:cNvPr>
          <p:cNvSpPr/>
          <p:nvPr/>
        </p:nvSpPr>
        <p:spPr>
          <a:xfrm>
            <a:off x="706064" y="2323700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LLVG_BVI_impl.c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B30DD3-6682-9C90-0097-076CF7B0934F}"/>
              </a:ext>
            </a:extLst>
          </p:cNvPr>
          <p:cNvSpPr/>
          <p:nvPr/>
        </p:nvSpPr>
        <p:spPr>
          <a:xfrm>
            <a:off x="25537" y="2306752"/>
            <a:ext cx="418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0" name="Rounded Rectangle 47">
            <a:extLst>
              <a:ext uri="{FF2B5EF4-FFF2-40B4-BE49-F238E27FC236}">
                <a16:creationId xmlns:a16="http://schemas.microsoft.com/office/drawing/2014/main" id="{EA0D8548-B503-56A4-6F1E-0FB114361DA6}"/>
              </a:ext>
            </a:extLst>
          </p:cNvPr>
          <p:cNvSpPr/>
          <p:nvPr/>
        </p:nvSpPr>
        <p:spPr>
          <a:xfrm>
            <a:off x="706064" y="2884055"/>
            <a:ext cx="3093701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LLVG_PAINTER_impl.c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B7EC5D-D1F8-D661-DD98-A5254389D0C6}"/>
              </a:ext>
            </a:extLst>
          </p:cNvPr>
          <p:cNvCxnSpPr>
            <a:cxnSpLocks/>
          </p:cNvCxnSpPr>
          <p:nvPr/>
        </p:nvCxnSpPr>
        <p:spPr>
          <a:xfrm flipV="1">
            <a:off x="3043201" y="918887"/>
            <a:ext cx="0" cy="1965168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425986" y="889478"/>
            <a:ext cx="0" cy="143422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FCD845-E891-DC0F-D2FF-C23AB80AE21F}"/>
              </a:ext>
            </a:extLst>
          </p:cNvPr>
          <p:cNvCxnSpPr>
            <a:cxnSpLocks/>
          </p:cNvCxnSpPr>
          <p:nvPr/>
        </p:nvCxnSpPr>
        <p:spPr>
          <a:xfrm flipV="1">
            <a:off x="1425986" y="2611700"/>
            <a:ext cx="0" cy="272355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706064" y="1485236"/>
            <a:ext cx="1439844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LLVG_BVI_impl.h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57633" y="1485236"/>
            <a:ext cx="1444752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LLVG_PAINTER_impl.h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659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ounded Rectangle 62">
            <a:extLst>
              <a:ext uri="{FF2B5EF4-FFF2-40B4-BE49-F238E27FC236}">
                <a16:creationId xmlns:a16="http://schemas.microsoft.com/office/drawing/2014/main" id="{466DC2D3-0BA1-595F-6742-7D30999FEC65}"/>
              </a:ext>
            </a:extLst>
          </p:cNvPr>
          <p:cNvSpPr/>
          <p:nvPr/>
        </p:nvSpPr>
        <p:spPr>
          <a:xfrm>
            <a:off x="162506" y="4886670"/>
            <a:ext cx="1869731" cy="99731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74F2E0-535C-6203-02BE-B5A30F957759}"/>
              </a:ext>
            </a:extLst>
          </p:cNvPr>
          <p:cNvSpPr/>
          <p:nvPr/>
        </p:nvSpPr>
        <p:spPr>
          <a:xfrm>
            <a:off x="115315" y="4649490"/>
            <a:ext cx="644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UI Pack</a:t>
            </a:r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F7BBB758-4A60-BB52-EBC7-D2B690B3F058}"/>
              </a:ext>
            </a:extLst>
          </p:cNvPr>
          <p:cNvSpPr/>
          <p:nvPr/>
        </p:nvSpPr>
        <p:spPr>
          <a:xfrm>
            <a:off x="291036" y="5034636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Rounded Rectangle 62">
            <a:extLst>
              <a:ext uri="{FF2B5EF4-FFF2-40B4-BE49-F238E27FC236}">
                <a16:creationId xmlns:a16="http://schemas.microsoft.com/office/drawing/2014/main" id="{00F79921-C7DD-622C-A23E-14467ADCB5C7}"/>
              </a:ext>
            </a:extLst>
          </p:cNvPr>
          <p:cNvSpPr/>
          <p:nvPr/>
        </p:nvSpPr>
        <p:spPr>
          <a:xfrm>
            <a:off x="2679767" y="3958296"/>
            <a:ext cx="3791850" cy="50293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2FEDF8-A44D-6CF8-64E2-E59650CCDB66}"/>
              </a:ext>
            </a:extLst>
          </p:cNvPr>
          <p:cNvSpPr/>
          <p:nvPr/>
        </p:nvSpPr>
        <p:spPr>
          <a:xfrm>
            <a:off x="2675110" y="3654080"/>
            <a:ext cx="1325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MicroUI</a:t>
            </a:r>
            <a:endParaRPr lang="en-US" sz="1200" dirty="0"/>
          </a:p>
        </p:txBody>
      </p:sp>
      <p:sp>
        <p:nvSpPr>
          <p:cNvPr id="5" name="Rounded Rectangle 29">
            <a:extLst>
              <a:ext uri="{FF2B5EF4-FFF2-40B4-BE49-F238E27FC236}">
                <a16:creationId xmlns:a16="http://schemas.microsoft.com/office/drawing/2014/main" id="{25B4B334-91FC-F5BC-F42B-3C8E95A38B2F}"/>
              </a:ext>
            </a:extLst>
          </p:cNvPr>
          <p:cNvSpPr/>
          <p:nvPr/>
        </p:nvSpPr>
        <p:spPr>
          <a:xfrm>
            <a:off x="2800409" y="404493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ounded Rectangle 62">
            <a:extLst>
              <a:ext uri="{FF2B5EF4-FFF2-40B4-BE49-F238E27FC236}">
                <a16:creationId xmlns:a16="http://schemas.microsoft.com/office/drawing/2014/main" id="{AD99610C-00B2-8DA9-1C98-ECC4CAEDC80B}"/>
              </a:ext>
            </a:extLst>
          </p:cNvPr>
          <p:cNvSpPr/>
          <p:nvPr/>
        </p:nvSpPr>
        <p:spPr>
          <a:xfrm>
            <a:off x="115315" y="1517748"/>
            <a:ext cx="1997363" cy="250151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816F8F-E2D0-A5E3-13AC-90F70AC4FCB6}"/>
              </a:ext>
            </a:extLst>
          </p:cNvPr>
          <p:cNvSpPr/>
          <p:nvPr/>
        </p:nvSpPr>
        <p:spPr>
          <a:xfrm>
            <a:off x="115315" y="1240749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VG Pack</a:t>
            </a:r>
          </a:p>
        </p:txBody>
      </p:sp>
      <p:sp>
        <p:nvSpPr>
          <p:cNvPr id="22" name="Rounded Rectangle 12">
            <a:extLst>
              <a:ext uri="{FF2B5EF4-FFF2-40B4-BE49-F238E27FC236}">
                <a16:creationId xmlns:a16="http://schemas.microsoft.com/office/drawing/2014/main" id="{5E1A93F9-3E39-278E-CAD1-935F154286CF}"/>
              </a:ext>
            </a:extLst>
          </p:cNvPr>
          <p:cNvSpPr/>
          <p:nvPr/>
        </p:nvSpPr>
        <p:spPr>
          <a:xfrm>
            <a:off x="291036" y="2810510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2BB93473-9774-2452-5727-7FAE8E976771}"/>
              </a:ext>
            </a:extLst>
          </p:cNvPr>
          <p:cNvSpPr/>
          <p:nvPr/>
        </p:nvSpPr>
        <p:spPr>
          <a:xfrm>
            <a:off x="291036" y="3186358"/>
            <a:ext cx="1645920" cy="29312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Rounded Rectangle 28">
            <a:extLst>
              <a:ext uri="{FF2B5EF4-FFF2-40B4-BE49-F238E27FC236}">
                <a16:creationId xmlns:a16="http://schemas.microsoft.com/office/drawing/2014/main" id="{8677420A-1735-8543-2D3A-811A23740913}"/>
              </a:ext>
            </a:extLst>
          </p:cNvPr>
          <p:cNvSpPr/>
          <p:nvPr/>
        </p:nvSpPr>
        <p:spPr>
          <a:xfrm>
            <a:off x="291036" y="2063559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Rounded Rectangle 39">
            <a:extLst>
              <a:ext uri="{FF2B5EF4-FFF2-40B4-BE49-F238E27FC236}">
                <a16:creationId xmlns:a16="http://schemas.microsoft.com/office/drawing/2014/main" id="{32433D94-AFCD-1D7D-FE1B-C1B1E33DE4CC}"/>
              </a:ext>
            </a:extLst>
          </p:cNvPr>
          <p:cNvSpPr/>
          <p:nvPr/>
        </p:nvSpPr>
        <p:spPr>
          <a:xfrm>
            <a:off x="291036" y="2438426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1" name="Rounded Rectangle 28">
            <a:extLst>
              <a:ext uri="{FF2B5EF4-FFF2-40B4-BE49-F238E27FC236}">
                <a16:creationId xmlns:a16="http://schemas.microsoft.com/office/drawing/2014/main" id="{20B1F2C6-75FB-2AF4-C9B6-F690FFE21F7C}"/>
              </a:ext>
            </a:extLst>
          </p:cNvPr>
          <p:cNvSpPr/>
          <p:nvPr/>
        </p:nvSpPr>
        <p:spPr>
          <a:xfrm>
            <a:off x="291036" y="1701130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6" name="Rounded Rectangle 62">
            <a:extLst>
              <a:ext uri="{FF2B5EF4-FFF2-40B4-BE49-F238E27FC236}">
                <a16:creationId xmlns:a16="http://schemas.microsoft.com/office/drawing/2014/main" id="{396BCE1C-A621-1022-CCA0-5C7C6B71244A}"/>
              </a:ext>
            </a:extLst>
          </p:cNvPr>
          <p:cNvSpPr/>
          <p:nvPr/>
        </p:nvSpPr>
        <p:spPr>
          <a:xfrm>
            <a:off x="2659564" y="1517748"/>
            <a:ext cx="3828088" cy="202319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AC9EF6-78C1-A59E-BA5C-B6F549A04844}"/>
              </a:ext>
            </a:extLst>
          </p:cNvPr>
          <p:cNvSpPr/>
          <p:nvPr/>
        </p:nvSpPr>
        <p:spPr>
          <a:xfrm>
            <a:off x="2695803" y="1240749"/>
            <a:ext cx="13697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MicroVG</a:t>
            </a:r>
            <a:endParaRPr lang="en-US" sz="1200" dirty="0"/>
          </a:p>
        </p:txBody>
      </p:sp>
      <p:sp>
        <p:nvSpPr>
          <p:cNvPr id="44" name="Rounded Rectangle 29">
            <a:extLst>
              <a:ext uri="{FF2B5EF4-FFF2-40B4-BE49-F238E27FC236}">
                <a16:creationId xmlns:a16="http://schemas.microsoft.com/office/drawing/2014/main" id="{81D117FD-84FC-EAE1-0ADC-9620B175DE26}"/>
              </a:ext>
            </a:extLst>
          </p:cNvPr>
          <p:cNvSpPr/>
          <p:nvPr/>
        </p:nvSpPr>
        <p:spPr>
          <a:xfrm>
            <a:off x="2772663" y="281051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Rounded Rectangle 40">
            <a:extLst>
              <a:ext uri="{FF2B5EF4-FFF2-40B4-BE49-F238E27FC236}">
                <a16:creationId xmlns:a16="http://schemas.microsoft.com/office/drawing/2014/main" id="{2464DD3D-DC27-908E-B9EB-0E926C279826}"/>
              </a:ext>
            </a:extLst>
          </p:cNvPr>
          <p:cNvSpPr/>
          <p:nvPr/>
        </p:nvSpPr>
        <p:spPr>
          <a:xfrm>
            <a:off x="2789201" y="206355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8" name="Rounded Rectangle 17">
            <a:extLst>
              <a:ext uri="{FF2B5EF4-FFF2-40B4-BE49-F238E27FC236}">
                <a16:creationId xmlns:a16="http://schemas.microsoft.com/office/drawing/2014/main" id="{C2BE34AA-F7C4-E1DF-6C0F-A5C4CA61CFCC}"/>
              </a:ext>
            </a:extLst>
          </p:cNvPr>
          <p:cNvSpPr/>
          <p:nvPr/>
        </p:nvSpPr>
        <p:spPr>
          <a:xfrm>
            <a:off x="4676403" y="2063559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9" name="Rounded Rectangle 39">
            <a:extLst>
              <a:ext uri="{FF2B5EF4-FFF2-40B4-BE49-F238E27FC236}">
                <a16:creationId xmlns:a16="http://schemas.microsoft.com/office/drawing/2014/main" id="{FF374D68-D395-A081-041D-D5ADD14B85C8}"/>
              </a:ext>
            </a:extLst>
          </p:cNvPr>
          <p:cNvSpPr/>
          <p:nvPr/>
        </p:nvSpPr>
        <p:spPr>
          <a:xfrm>
            <a:off x="2789201" y="243842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0" name="Rounded Rectangle 17">
            <a:extLst>
              <a:ext uri="{FF2B5EF4-FFF2-40B4-BE49-F238E27FC236}">
                <a16:creationId xmlns:a16="http://schemas.microsoft.com/office/drawing/2014/main" id="{52F7C4F3-74D6-2336-37D7-F172D57A6CDF}"/>
              </a:ext>
            </a:extLst>
          </p:cNvPr>
          <p:cNvSpPr/>
          <p:nvPr/>
        </p:nvSpPr>
        <p:spPr>
          <a:xfrm>
            <a:off x="4676403" y="2438426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Rounded Rectangle 28">
            <a:extLst>
              <a:ext uri="{FF2B5EF4-FFF2-40B4-BE49-F238E27FC236}">
                <a16:creationId xmlns:a16="http://schemas.microsoft.com/office/drawing/2014/main" id="{CAD066AF-BB4D-A7EA-DEDB-07DF9213DCA1}"/>
              </a:ext>
            </a:extLst>
          </p:cNvPr>
          <p:cNvSpPr/>
          <p:nvPr/>
        </p:nvSpPr>
        <p:spPr>
          <a:xfrm>
            <a:off x="2800148" y="170113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LLVG_FONT_freetype.c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2" name="Rounded Rectangle 62">
            <a:extLst>
              <a:ext uri="{FF2B5EF4-FFF2-40B4-BE49-F238E27FC236}">
                <a16:creationId xmlns:a16="http://schemas.microsoft.com/office/drawing/2014/main" id="{17456F9B-0AFF-44DA-0372-71C2FA957286}"/>
              </a:ext>
            </a:extLst>
          </p:cNvPr>
          <p:cNvSpPr/>
          <p:nvPr/>
        </p:nvSpPr>
        <p:spPr>
          <a:xfrm>
            <a:off x="7163881" y="2587551"/>
            <a:ext cx="1887202" cy="1916123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731957-2662-D4AE-445F-5953D276BBE9}"/>
              </a:ext>
            </a:extLst>
          </p:cNvPr>
          <p:cNvSpPr/>
          <p:nvPr/>
        </p:nvSpPr>
        <p:spPr>
          <a:xfrm>
            <a:off x="7162420" y="2302633"/>
            <a:ext cx="1824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MicroVG-VGLite</a:t>
            </a:r>
            <a:endParaRPr lang="en-US" sz="1200" dirty="0"/>
          </a:p>
        </p:txBody>
      </p:sp>
      <p:sp>
        <p:nvSpPr>
          <p:cNvPr id="54" name="Rounded Rectangle 47">
            <a:extLst>
              <a:ext uri="{FF2B5EF4-FFF2-40B4-BE49-F238E27FC236}">
                <a16:creationId xmlns:a16="http://schemas.microsoft.com/office/drawing/2014/main" id="{6EB93567-2495-9A26-42D6-68F18987D1AB}"/>
              </a:ext>
            </a:extLst>
          </p:cNvPr>
          <p:cNvSpPr/>
          <p:nvPr/>
        </p:nvSpPr>
        <p:spPr>
          <a:xfrm>
            <a:off x="7284522" y="273722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vg_drawing_vglite.c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5" name="Rounded Rectangle 48">
            <a:extLst>
              <a:ext uri="{FF2B5EF4-FFF2-40B4-BE49-F238E27FC236}">
                <a16:creationId xmlns:a16="http://schemas.microsoft.com/office/drawing/2014/main" id="{DC7B4017-597C-8AFF-4BDE-CD325BD76370}"/>
              </a:ext>
            </a:extLst>
          </p:cNvPr>
          <p:cNvSpPr/>
          <p:nvPr/>
        </p:nvSpPr>
        <p:spPr>
          <a:xfrm>
            <a:off x="7284522" y="3189950"/>
            <a:ext cx="1645920" cy="3456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LLVG_FONT_PAINTER_</a:t>
            </a:r>
          </a:p>
          <a:p>
            <a:pPr algn="ctr"/>
            <a:r>
              <a:rPr lang="en-US" sz="1100" dirty="0" err="1">
                <a:solidFill>
                  <a:schemeClr val="bg1"/>
                </a:solidFill>
              </a:rPr>
              <a:t>freetype_vglite.c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2DA880-82E9-D4F9-A51C-447B572C9CE5}"/>
              </a:ext>
            </a:extLst>
          </p:cNvPr>
          <p:cNvCxnSpPr>
            <a:cxnSpLocks/>
            <a:stCxn id="5" idx="1"/>
            <a:endCxn id="11" idx="3"/>
          </p:cNvCxnSpPr>
          <p:nvPr/>
        </p:nvCxnSpPr>
        <p:spPr>
          <a:xfrm flipH="1">
            <a:off x="1936956" y="4188934"/>
            <a:ext cx="863453" cy="989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67C80E-DE82-8A93-94A3-4D14976883E5}"/>
              </a:ext>
            </a:extLst>
          </p:cNvPr>
          <p:cNvCxnSpPr>
            <a:cxnSpLocks/>
            <a:stCxn id="44" idx="1"/>
            <a:endCxn id="22" idx="3"/>
          </p:cNvCxnSpPr>
          <p:nvPr/>
        </p:nvCxnSpPr>
        <p:spPr>
          <a:xfrm flipH="1">
            <a:off x="1936956" y="2954510"/>
            <a:ext cx="835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FAA07B-B030-D4DA-8571-8C336C72CE78}"/>
              </a:ext>
            </a:extLst>
          </p:cNvPr>
          <p:cNvCxnSpPr>
            <a:cxnSpLocks/>
            <a:stCxn id="47" idx="1"/>
            <a:endCxn id="28" idx="3"/>
          </p:cNvCxnSpPr>
          <p:nvPr/>
        </p:nvCxnSpPr>
        <p:spPr>
          <a:xfrm flipH="1">
            <a:off x="1936956" y="2207559"/>
            <a:ext cx="852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F8C9496-5D4F-3B89-D1ED-8B1C0D428DA6}"/>
              </a:ext>
            </a:extLst>
          </p:cNvPr>
          <p:cNvCxnSpPr>
            <a:cxnSpLocks/>
            <a:stCxn id="49" idx="1"/>
            <a:endCxn id="30" idx="3"/>
          </p:cNvCxnSpPr>
          <p:nvPr/>
        </p:nvCxnSpPr>
        <p:spPr>
          <a:xfrm flipH="1">
            <a:off x="1936956" y="2582426"/>
            <a:ext cx="852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ECC3E82-09B4-36FA-2DE7-794920060396}"/>
              </a:ext>
            </a:extLst>
          </p:cNvPr>
          <p:cNvCxnSpPr>
            <a:cxnSpLocks/>
            <a:stCxn id="51" idx="1"/>
            <a:endCxn id="31" idx="3"/>
          </p:cNvCxnSpPr>
          <p:nvPr/>
        </p:nvCxnSpPr>
        <p:spPr>
          <a:xfrm flipH="1">
            <a:off x="1936956" y="1845130"/>
            <a:ext cx="86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4F9FA0D-4350-5A3D-EA17-B752822C2D38}"/>
              </a:ext>
            </a:extLst>
          </p:cNvPr>
          <p:cNvCxnSpPr>
            <a:cxnSpLocks/>
            <a:stCxn id="129" idx="1"/>
            <a:endCxn id="29" idx="3"/>
          </p:cNvCxnSpPr>
          <p:nvPr/>
        </p:nvCxnSpPr>
        <p:spPr>
          <a:xfrm flipH="1" flipV="1">
            <a:off x="1936956" y="3710203"/>
            <a:ext cx="5347566" cy="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F13661E-F59A-3D5D-FA16-BEAC706BCA54}"/>
              </a:ext>
            </a:extLst>
          </p:cNvPr>
          <p:cNvCxnSpPr>
            <a:cxnSpLocks/>
            <a:stCxn id="39" idx="1"/>
            <a:endCxn id="23" idx="3"/>
          </p:cNvCxnSpPr>
          <p:nvPr/>
        </p:nvCxnSpPr>
        <p:spPr>
          <a:xfrm flipH="1">
            <a:off x="1936956" y="3319622"/>
            <a:ext cx="835707" cy="1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9F7EB9F-8B7F-50FA-E30D-1EA4E62343F6}"/>
              </a:ext>
            </a:extLst>
          </p:cNvPr>
          <p:cNvCxnSpPr>
            <a:cxnSpLocks/>
            <a:stCxn id="51" idx="3"/>
            <a:endCxn id="15" idx="1"/>
          </p:cNvCxnSpPr>
          <p:nvPr/>
        </p:nvCxnSpPr>
        <p:spPr>
          <a:xfrm>
            <a:off x="4446068" y="1845130"/>
            <a:ext cx="5500050" cy="469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F8602E4-0C91-9E1A-ECB3-25C03EE08FF2}"/>
              </a:ext>
            </a:extLst>
          </p:cNvPr>
          <p:cNvCxnSpPr>
            <a:cxnSpLocks/>
            <a:stCxn id="51" idx="3"/>
            <a:endCxn id="106" idx="1"/>
          </p:cNvCxnSpPr>
          <p:nvPr/>
        </p:nvCxnSpPr>
        <p:spPr>
          <a:xfrm flipV="1">
            <a:off x="4446068" y="1115753"/>
            <a:ext cx="5500050" cy="72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C81A3D7-42E9-E70F-167F-981DB0F5D991}"/>
              </a:ext>
            </a:extLst>
          </p:cNvPr>
          <p:cNvCxnSpPr>
            <a:cxnSpLocks/>
            <a:stCxn id="52" idx="1"/>
            <a:endCxn id="36" idx="3"/>
          </p:cNvCxnSpPr>
          <p:nvPr/>
        </p:nvCxnSpPr>
        <p:spPr>
          <a:xfrm flipH="1" flipV="1">
            <a:off x="6487652" y="2529346"/>
            <a:ext cx="676229" cy="101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C657F65-0296-9F08-91A2-E7CFBDCB081E}"/>
              </a:ext>
            </a:extLst>
          </p:cNvPr>
          <p:cNvGrpSpPr/>
          <p:nvPr/>
        </p:nvGrpSpPr>
        <p:grpSpPr>
          <a:xfrm>
            <a:off x="9946118" y="1619504"/>
            <a:ext cx="1786503" cy="1112595"/>
            <a:chOff x="9856130" y="1428812"/>
            <a:chExt cx="1786503" cy="1112595"/>
          </a:xfrm>
        </p:grpSpPr>
        <p:sp>
          <p:nvSpPr>
            <p:cNvPr id="15" name="Rounded Rectangle 62">
              <a:extLst>
                <a:ext uri="{FF2B5EF4-FFF2-40B4-BE49-F238E27FC236}">
                  <a16:creationId xmlns:a16="http://schemas.microsoft.com/office/drawing/2014/main" id="{CE6FA634-7EA8-F32D-6400-CC4D4A2376EB}"/>
                </a:ext>
              </a:extLst>
            </p:cNvPr>
            <p:cNvSpPr/>
            <p:nvPr/>
          </p:nvSpPr>
          <p:spPr>
            <a:xfrm>
              <a:off x="9856130" y="1705811"/>
              <a:ext cx="1786503" cy="835596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FA4C16C-C8BC-E578-5938-0D56F4B7F1CD}"/>
                </a:ext>
              </a:extLst>
            </p:cNvPr>
            <p:cNvSpPr/>
            <p:nvPr/>
          </p:nvSpPr>
          <p:spPr>
            <a:xfrm>
              <a:off x="9856130" y="1428812"/>
              <a:ext cx="11973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Library </a:t>
              </a:r>
              <a:r>
                <a:rPr lang="en-US" sz="1200" dirty="0" err="1"/>
                <a:t>Freetype</a:t>
              </a:r>
              <a:endParaRPr lang="en-US" sz="1200" dirty="0"/>
            </a:p>
          </p:txBody>
        </p:sp>
        <p:sp>
          <p:nvSpPr>
            <p:cNvPr id="24" name="Rounded Rectangle 12">
              <a:extLst>
                <a:ext uri="{FF2B5EF4-FFF2-40B4-BE49-F238E27FC236}">
                  <a16:creationId xmlns:a16="http://schemas.microsoft.com/office/drawing/2014/main" id="{AB017F08-C8B7-6D21-7E68-C9FCF3F84F9E}"/>
                </a:ext>
              </a:extLst>
            </p:cNvPr>
            <p:cNvSpPr/>
            <p:nvPr/>
          </p:nvSpPr>
          <p:spPr>
            <a:xfrm>
              <a:off x="9920126" y="1811781"/>
              <a:ext cx="1645920" cy="288000"/>
            </a:xfrm>
            <a:prstGeom prst="roundRect">
              <a:avLst/>
            </a:prstGeom>
            <a:solidFill>
              <a:srgbClr val="6CC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  <p:sp>
          <p:nvSpPr>
            <p:cNvPr id="108" name="Rounded Rectangle 28">
              <a:extLst>
                <a:ext uri="{FF2B5EF4-FFF2-40B4-BE49-F238E27FC236}">
                  <a16:creationId xmlns:a16="http://schemas.microsoft.com/office/drawing/2014/main" id="{C6703EB9-BE40-886B-E9A3-262CABABBEA2}"/>
                </a:ext>
              </a:extLst>
            </p:cNvPr>
            <p:cNvSpPr/>
            <p:nvPr/>
          </p:nvSpPr>
          <p:spPr>
            <a:xfrm>
              <a:off x="9908678" y="2185734"/>
              <a:ext cx="1645920" cy="288000"/>
            </a:xfrm>
            <a:prstGeom prst="roundRect">
              <a:avLst/>
            </a:prstGeom>
            <a:solidFill>
              <a:srgbClr val="00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</p:grpSp>
      <p:sp>
        <p:nvSpPr>
          <p:cNvPr id="17" name="Rounded Rectangle 62">
            <a:extLst>
              <a:ext uri="{FF2B5EF4-FFF2-40B4-BE49-F238E27FC236}">
                <a16:creationId xmlns:a16="http://schemas.microsoft.com/office/drawing/2014/main" id="{E7D45980-4DB5-9A2A-61F8-A9F201B7CA9B}"/>
              </a:ext>
            </a:extLst>
          </p:cNvPr>
          <p:cNvSpPr/>
          <p:nvPr/>
        </p:nvSpPr>
        <p:spPr>
          <a:xfrm>
            <a:off x="4574859" y="5294476"/>
            <a:ext cx="4007166" cy="1305613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3A66E6-715A-15CD-62D7-CC26C81ADF1D}"/>
              </a:ext>
            </a:extLst>
          </p:cNvPr>
          <p:cNvSpPr/>
          <p:nvPr/>
        </p:nvSpPr>
        <p:spPr>
          <a:xfrm>
            <a:off x="4573632" y="5011853"/>
            <a:ext cx="22961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MicroUI-VGLite</a:t>
            </a:r>
            <a:endParaRPr lang="en-US" sz="1200" dirty="0"/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BEFF4074-EA57-D906-1042-8A970A238244}"/>
              </a:ext>
            </a:extLst>
          </p:cNvPr>
          <p:cNvSpPr/>
          <p:nvPr/>
        </p:nvSpPr>
        <p:spPr>
          <a:xfrm>
            <a:off x="6737631" y="5814032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display_vglite.h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ounded Rectangle 29">
            <a:extLst>
              <a:ext uri="{FF2B5EF4-FFF2-40B4-BE49-F238E27FC236}">
                <a16:creationId xmlns:a16="http://schemas.microsoft.com/office/drawing/2014/main" id="{225046AC-EE0E-D84F-5910-3FA29B4BC67F}"/>
              </a:ext>
            </a:extLst>
          </p:cNvPr>
          <p:cNvSpPr/>
          <p:nvPr/>
        </p:nvSpPr>
        <p:spPr>
          <a:xfrm>
            <a:off x="6737631" y="6173230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vglite_path.h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Rounded Rectangle 29">
            <a:extLst>
              <a:ext uri="{FF2B5EF4-FFF2-40B4-BE49-F238E27FC236}">
                <a16:creationId xmlns:a16="http://schemas.microsoft.com/office/drawing/2014/main" id="{85A1D995-378C-A69A-2510-ACCD588350BC}"/>
              </a:ext>
            </a:extLst>
          </p:cNvPr>
          <p:cNvSpPr/>
          <p:nvPr/>
        </p:nvSpPr>
        <p:spPr>
          <a:xfrm>
            <a:off x="4658770" y="544071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ui_drawing_vglite.c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Rounded Rectangle 29">
            <a:extLst>
              <a:ext uri="{FF2B5EF4-FFF2-40B4-BE49-F238E27FC236}">
                <a16:creationId xmlns:a16="http://schemas.microsoft.com/office/drawing/2014/main" id="{52B0C09E-03A3-195B-108C-9AD23AF3EAB8}"/>
              </a:ext>
            </a:extLst>
          </p:cNvPr>
          <p:cNvSpPr/>
          <p:nvPr/>
        </p:nvSpPr>
        <p:spPr>
          <a:xfrm>
            <a:off x="4658770" y="581403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display_vglite.c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F0100BDB-F62D-EF14-CD74-FAC87EBFD6BA}"/>
              </a:ext>
            </a:extLst>
          </p:cNvPr>
          <p:cNvSpPr/>
          <p:nvPr/>
        </p:nvSpPr>
        <p:spPr>
          <a:xfrm>
            <a:off x="4658770" y="617323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vglite_path.c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1CF6D3F-D3EF-9BD5-4A3F-59275D124A9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304690" y="6317230"/>
            <a:ext cx="432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75F122E-5A8A-D053-5BFE-6A2F2197D9BD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6304690" y="5958032"/>
            <a:ext cx="432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0EEB707-AFBB-34BB-9D69-FEA1566D88FD}"/>
              </a:ext>
            </a:extLst>
          </p:cNvPr>
          <p:cNvCxnSpPr>
            <a:cxnSpLocks/>
            <a:stCxn id="52" idx="2"/>
            <a:endCxn id="17" idx="0"/>
          </p:cNvCxnSpPr>
          <p:nvPr/>
        </p:nvCxnSpPr>
        <p:spPr>
          <a:xfrm flipH="1">
            <a:off x="6578442" y="4503674"/>
            <a:ext cx="1529040" cy="79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13FB7B3-BE7A-AC58-8506-5BE50E779BF4}"/>
              </a:ext>
            </a:extLst>
          </p:cNvPr>
          <p:cNvGrpSpPr/>
          <p:nvPr/>
        </p:nvGrpSpPr>
        <p:grpSpPr>
          <a:xfrm>
            <a:off x="195827" y="6170286"/>
            <a:ext cx="1046818" cy="544141"/>
            <a:chOff x="195827" y="6170286"/>
            <a:chExt cx="1046818" cy="544141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A46A596-4A97-7F36-64EF-8D8E21527EC5}"/>
                </a:ext>
              </a:extLst>
            </p:cNvPr>
            <p:cNvSpPr/>
            <p:nvPr/>
          </p:nvSpPr>
          <p:spPr>
            <a:xfrm>
              <a:off x="231685" y="6170286"/>
              <a:ext cx="9270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implements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48B9013D-E597-AE1D-4BBC-E26EA575EA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27" y="6437428"/>
              <a:ext cx="1046818" cy="1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881B6EA-E9EA-90AA-D2A2-DBDFD765F6D4}"/>
                </a:ext>
              </a:extLst>
            </p:cNvPr>
            <p:cNvSpPr/>
            <p:nvPr/>
          </p:nvSpPr>
          <p:spPr>
            <a:xfrm>
              <a:off x="231685" y="6437428"/>
              <a:ext cx="6967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requires</a:t>
              </a: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7AE6EAB-124A-2145-A56F-F27234B7EC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27" y="6706230"/>
              <a:ext cx="10468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C962461-471A-F971-4A88-171D6EEC2A02}"/>
              </a:ext>
            </a:extLst>
          </p:cNvPr>
          <p:cNvCxnSpPr>
            <a:cxnSpLocks/>
            <a:stCxn id="18" idx="2"/>
            <a:endCxn id="93" idx="0"/>
          </p:cNvCxnSpPr>
          <p:nvPr/>
        </p:nvCxnSpPr>
        <p:spPr>
          <a:xfrm flipH="1">
            <a:off x="1097372" y="4019266"/>
            <a:ext cx="16625" cy="86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AB6B6B5-F553-FB3F-D66F-8EEE2BF53CDF}"/>
              </a:ext>
            </a:extLst>
          </p:cNvPr>
          <p:cNvCxnSpPr>
            <a:cxnSpLocks/>
            <a:stCxn id="17" idx="3"/>
            <a:endCxn id="119" idx="1"/>
          </p:cNvCxnSpPr>
          <p:nvPr/>
        </p:nvCxnSpPr>
        <p:spPr>
          <a:xfrm flipV="1">
            <a:off x="8582025" y="4598223"/>
            <a:ext cx="1345854" cy="134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FFEAB5B-D1E6-7FE9-B348-224505B19B9A}"/>
              </a:ext>
            </a:extLst>
          </p:cNvPr>
          <p:cNvCxnSpPr>
            <a:cxnSpLocks/>
            <a:stCxn id="52" idx="3"/>
            <a:endCxn id="119" idx="1"/>
          </p:cNvCxnSpPr>
          <p:nvPr/>
        </p:nvCxnSpPr>
        <p:spPr>
          <a:xfrm>
            <a:off x="9051083" y="3545613"/>
            <a:ext cx="876796" cy="105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6F50022-B83E-05AB-15D4-260B9DCC42D4}"/>
              </a:ext>
            </a:extLst>
          </p:cNvPr>
          <p:cNvCxnSpPr>
            <a:cxnSpLocks/>
            <a:stCxn id="52" idx="3"/>
            <a:endCxn id="15" idx="1"/>
          </p:cNvCxnSpPr>
          <p:nvPr/>
        </p:nvCxnSpPr>
        <p:spPr>
          <a:xfrm flipV="1">
            <a:off x="9051083" y="2314301"/>
            <a:ext cx="895035" cy="123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416784-ED15-DD3B-CFDA-996AE67C00B7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4435121" y="2207559"/>
            <a:ext cx="241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E8AAC24-E1EE-F52E-9EA2-B9B386DAB0B7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4435121" y="2582426"/>
            <a:ext cx="241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324B84-925D-C7C9-EB01-35FAA994BD05}"/>
              </a:ext>
            </a:extLst>
          </p:cNvPr>
          <p:cNvCxnSpPr>
            <a:cxnSpLocks/>
            <a:stCxn id="16" idx="0"/>
            <a:endCxn id="70" idx="2"/>
          </p:cNvCxnSpPr>
          <p:nvPr/>
        </p:nvCxnSpPr>
        <p:spPr>
          <a:xfrm flipV="1">
            <a:off x="5481730" y="4332934"/>
            <a:ext cx="1598" cy="110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DA0B4A7-979C-0785-DFCF-EED0C519EFF7}"/>
              </a:ext>
            </a:extLst>
          </p:cNvPr>
          <p:cNvGrpSpPr/>
          <p:nvPr/>
        </p:nvGrpSpPr>
        <p:grpSpPr>
          <a:xfrm>
            <a:off x="9946118" y="420956"/>
            <a:ext cx="1786503" cy="1112595"/>
            <a:chOff x="9856130" y="1428812"/>
            <a:chExt cx="1786503" cy="1112595"/>
          </a:xfrm>
        </p:grpSpPr>
        <p:sp>
          <p:nvSpPr>
            <p:cNvPr id="106" name="Rounded Rectangle 62">
              <a:extLst>
                <a:ext uri="{FF2B5EF4-FFF2-40B4-BE49-F238E27FC236}">
                  <a16:creationId xmlns:a16="http://schemas.microsoft.com/office/drawing/2014/main" id="{F4C5A79D-4A74-1CA1-506C-A08420FBD8F4}"/>
                </a:ext>
              </a:extLst>
            </p:cNvPr>
            <p:cNvSpPr/>
            <p:nvPr/>
          </p:nvSpPr>
          <p:spPr>
            <a:xfrm>
              <a:off x="9856130" y="1705811"/>
              <a:ext cx="1786503" cy="835596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82800D3-634B-FC5A-552D-88161C992AD3}"/>
                </a:ext>
              </a:extLst>
            </p:cNvPr>
            <p:cNvSpPr/>
            <p:nvPr/>
          </p:nvSpPr>
          <p:spPr>
            <a:xfrm>
              <a:off x="9856130" y="1428812"/>
              <a:ext cx="11969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Library </a:t>
              </a:r>
              <a:r>
                <a:rPr lang="en-US" sz="1200" dirty="0" err="1"/>
                <a:t>Harfbuzz</a:t>
              </a:r>
              <a:endParaRPr lang="en-US" sz="1200" dirty="0"/>
            </a:p>
          </p:txBody>
        </p:sp>
        <p:sp>
          <p:nvSpPr>
            <p:cNvPr id="109" name="Rounded Rectangle 12">
              <a:extLst>
                <a:ext uri="{FF2B5EF4-FFF2-40B4-BE49-F238E27FC236}">
                  <a16:creationId xmlns:a16="http://schemas.microsoft.com/office/drawing/2014/main" id="{38127A09-3073-0794-8E59-A5AE2612EFE6}"/>
                </a:ext>
              </a:extLst>
            </p:cNvPr>
            <p:cNvSpPr/>
            <p:nvPr/>
          </p:nvSpPr>
          <p:spPr>
            <a:xfrm>
              <a:off x="9920126" y="1811781"/>
              <a:ext cx="1645920" cy="288000"/>
            </a:xfrm>
            <a:prstGeom prst="roundRect">
              <a:avLst/>
            </a:prstGeom>
            <a:solidFill>
              <a:srgbClr val="6CC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  <p:sp>
          <p:nvSpPr>
            <p:cNvPr id="112" name="Rounded Rectangle 28">
              <a:extLst>
                <a:ext uri="{FF2B5EF4-FFF2-40B4-BE49-F238E27FC236}">
                  <a16:creationId xmlns:a16="http://schemas.microsoft.com/office/drawing/2014/main" id="{21DFACA9-796F-1328-08CE-3F8523E33FFC}"/>
                </a:ext>
              </a:extLst>
            </p:cNvPr>
            <p:cNvSpPr/>
            <p:nvPr/>
          </p:nvSpPr>
          <p:spPr>
            <a:xfrm>
              <a:off x="9908678" y="2185734"/>
              <a:ext cx="1645920" cy="288000"/>
            </a:xfrm>
            <a:prstGeom prst="roundRect">
              <a:avLst/>
            </a:prstGeom>
            <a:solidFill>
              <a:srgbClr val="00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3A22C73-5836-C990-F305-E3C7BB703C33}"/>
              </a:ext>
            </a:extLst>
          </p:cNvPr>
          <p:cNvGrpSpPr/>
          <p:nvPr/>
        </p:nvGrpSpPr>
        <p:grpSpPr>
          <a:xfrm>
            <a:off x="9927879" y="3903426"/>
            <a:ext cx="1786503" cy="1112595"/>
            <a:chOff x="9856130" y="1428812"/>
            <a:chExt cx="1786503" cy="1112595"/>
          </a:xfrm>
        </p:grpSpPr>
        <p:sp>
          <p:nvSpPr>
            <p:cNvPr id="119" name="Rounded Rectangle 62">
              <a:extLst>
                <a:ext uri="{FF2B5EF4-FFF2-40B4-BE49-F238E27FC236}">
                  <a16:creationId xmlns:a16="http://schemas.microsoft.com/office/drawing/2014/main" id="{BFA02B11-8CF9-F243-2EE1-CA4CA0B32A78}"/>
                </a:ext>
              </a:extLst>
            </p:cNvPr>
            <p:cNvSpPr/>
            <p:nvPr/>
          </p:nvSpPr>
          <p:spPr>
            <a:xfrm>
              <a:off x="9856130" y="1705811"/>
              <a:ext cx="1786503" cy="835596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6AE76FD-4400-7C78-6028-A760A1F5F52C}"/>
                </a:ext>
              </a:extLst>
            </p:cNvPr>
            <p:cNvSpPr/>
            <p:nvPr/>
          </p:nvSpPr>
          <p:spPr>
            <a:xfrm>
              <a:off x="9856130" y="1428812"/>
              <a:ext cx="15568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Library </a:t>
              </a:r>
              <a:r>
                <a:rPr lang="en-US" sz="1200" dirty="0" err="1"/>
                <a:t>Vivante</a:t>
              </a:r>
              <a:r>
                <a:rPr lang="en-US" sz="1200" dirty="0"/>
                <a:t> </a:t>
              </a:r>
              <a:r>
                <a:rPr lang="en-US" sz="1200" dirty="0" err="1"/>
                <a:t>VGLite</a:t>
              </a:r>
              <a:endParaRPr lang="en-US" sz="1200" dirty="0"/>
            </a:p>
          </p:txBody>
        </p:sp>
        <p:sp>
          <p:nvSpPr>
            <p:cNvPr id="121" name="Rounded Rectangle 12">
              <a:extLst>
                <a:ext uri="{FF2B5EF4-FFF2-40B4-BE49-F238E27FC236}">
                  <a16:creationId xmlns:a16="http://schemas.microsoft.com/office/drawing/2014/main" id="{7E47ED9A-27C5-0A34-0300-21857E43E1FE}"/>
                </a:ext>
              </a:extLst>
            </p:cNvPr>
            <p:cNvSpPr/>
            <p:nvPr/>
          </p:nvSpPr>
          <p:spPr>
            <a:xfrm>
              <a:off x="9920126" y="1811781"/>
              <a:ext cx="1645920" cy="288000"/>
            </a:xfrm>
            <a:prstGeom prst="roundRect">
              <a:avLst/>
            </a:prstGeom>
            <a:solidFill>
              <a:srgbClr val="6CC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  <p:sp>
          <p:nvSpPr>
            <p:cNvPr id="122" name="Rounded Rectangle 28">
              <a:extLst>
                <a:ext uri="{FF2B5EF4-FFF2-40B4-BE49-F238E27FC236}">
                  <a16:creationId xmlns:a16="http://schemas.microsoft.com/office/drawing/2014/main" id="{274712E9-D671-4FA9-9851-36C04260CB84}"/>
                </a:ext>
              </a:extLst>
            </p:cNvPr>
            <p:cNvSpPr/>
            <p:nvPr/>
          </p:nvSpPr>
          <p:spPr>
            <a:xfrm>
              <a:off x="9908678" y="2185734"/>
              <a:ext cx="1645920" cy="288000"/>
            </a:xfrm>
            <a:prstGeom prst="roundRect">
              <a:avLst/>
            </a:prstGeom>
            <a:solidFill>
              <a:srgbClr val="00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1A4EAAD-5557-51BD-A8B7-F11CB44C01A1}"/>
              </a:ext>
            </a:extLst>
          </p:cNvPr>
          <p:cNvSpPr/>
          <p:nvPr/>
        </p:nvSpPr>
        <p:spPr>
          <a:xfrm>
            <a:off x="291036" y="3566203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LLVG_BVI_impl.h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9" name="Rounded Rectangle 29">
            <a:extLst>
              <a:ext uri="{FF2B5EF4-FFF2-40B4-BE49-F238E27FC236}">
                <a16:creationId xmlns:a16="http://schemas.microsoft.com/office/drawing/2014/main" id="{A71495CD-542C-59CB-232B-A113EA218169}"/>
              </a:ext>
            </a:extLst>
          </p:cNvPr>
          <p:cNvSpPr/>
          <p:nvPr/>
        </p:nvSpPr>
        <p:spPr>
          <a:xfrm>
            <a:off x="2772663" y="317562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Rounded Rectangle 17">
            <a:extLst>
              <a:ext uri="{FF2B5EF4-FFF2-40B4-BE49-F238E27FC236}">
                <a16:creationId xmlns:a16="http://schemas.microsoft.com/office/drawing/2014/main" id="{73F55496-7569-4104-6758-F2E0827761FD}"/>
              </a:ext>
            </a:extLst>
          </p:cNvPr>
          <p:cNvSpPr/>
          <p:nvPr/>
        </p:nvSpPr>
        <p:spPr>
          <a:xfrm>
            <a:off x="4676403" y="3175622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5EB335B-7677-1717-2AC5-4A619F3C3AB7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>
            <a:off x="4418583" y="3319622"/>
            <a:ext cx="257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ounded Rectangle 17">
            <a:extLst>
              <a:ext uri="{FF2B5EF4-FFF2-40B4-BE49-F238E27FC236}">
                <a16:creationId xmlns:a16="http://schemas.microsoft.com/office/drawing/2014/main" id="{4E847F94-3645-4247-1E1F-68BEB20DCF53}"/>
              </a:ext>
            </a:extLst>
          </p:cNvPr>
          <p:cNvSpPr/>
          <p:nvPr/>
        </p:nvSpPr>
        <p:spPr>
          <a:xfrm>
            <a:off x="4660368" y="4044934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5B30137-5517-0CDD-4BD4-45CF00A2CCE0}"/>
              </a:ext>
            </a:extLst>
          </p:cNvPr>
          <p:cNvCxnSpPr>
            <a:cxnSpLocks/>
            <a:stCxn id="5" idx="3"/>
            <a:endCxn id="70" idx="1"/>
          </p:cNvCxnSpPr>
          <p:nvPr/>
        </p:nvCxnSpPr>
        <p:spPr>
          <a:xfrm>
            <a:off x="4446329" y="4188934"/>
            <a:ext cx="214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ounded Rectangle 17">
            <a:extLst>
              <a:ext uri="{FF2B5EF4-FFF2-40B4-BE49-F238E27FC236}">
                <a16:creationId xmlns:a16="http://schemas.microsoft.com/office/drawing/2014/main" id="{DD907EAE-C67C-2C37-E209-BE7E8A4364D9}"/>
              </a:ext>
            </a:extLst>
          </p:cNvPr>
          <p:cNvSpPr/>
          <p:nvPr/>
        </p:nvSpPr>
        <p:spPr>
          <a:xfrm>
            <a:off x="6737631" y="5440719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drawing_vglite.h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4D661B9-A174-0757-432C-1D02472FE09F}"/>
              </a:ext>
            </a:extLst>
          </p:cNvPr>
          <p:cNvCxnSpPr>
            <a:cxnSpLocks/>
            <a:stCxn id="16" idx="3"/>
            <a:endCxn id="76" idx="1"/>
          </p:cNvCxnSpPr>
          <p:nvPr/>
        </p:nvCxnSpPr>
        <p:spPr>
          <a:xfrm>
            <a:off x="6304690" y="5584719"/>
            <a:ext cx="432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19">
            <a:extLst>
              <a:ext uri="{FF2B5EF4-FFF2-40B4-BE49-F238E27FC236}">
                <a16:creationId xmlns:a16="http://schemas.microsoft.com/office/drawing/2014/main" id="{F41703E7-62D3-54A0-8AB7-A63501F562CA}"/>
              </a:ext>
            </a:extLst>
          </p:cNvPr>
          <p:cNvSpPr/>
          <p:nvPr/>
        </p:nvSpPr>
        <p:spPr>
          <a:xfrm>
            <a:off x="291036" y="5421846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ui_drawing_soft.h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350D573-187F-C81C-BC39-EA302B22E8D7}"/>
              </a:ext>
            </a:extLst>
          </p:cNvPr>
          <p:cNvCxnSpPr>
            <a:cxnSpLocks/>
            <a:stCxn id="16" idx="1"/>
            <a:endCxn id="94" idx="3"/>
          </p:cNvCxnSpPr>
          <p:nvPr/>
        </p:nvCxnSpPr>
        <p:spPr>
          <a:xfrm flipH="1" flipV="1">
            <a:off x="1936956" y="5565846"/>
            <a:ext cx="2721814" cy="18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9" name="Rounded Rectangle 47">
            <a:extLst>
              <a:ext uri="{FF2B5EF4-FFF2-40B4-BE49-F238E27FC236}">
                <a16:creationId xmlns:a16="http://schemas.microsoft.com/office/drawing/2014/main" id="{29F6E64C-69E5-4233-652E-AE7A5905192A}"/>
              </a:ext>
            </a:extLst>
          </p:cNvPr>
          <p:cNvSpPr/>
          <p:nvPr/>
        </p:nvSpPr>
        <p:spPr>
          <a:xfrm>
            <a:off x="7284522" y="363486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LLVG_RAW_impl.c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1" name="Rounded Rectangle 47">
            <a:extLst>
              <a:ext uri="{FF2B5EF4-FFF2-40B4-BE49-F238E27FC236}">
                <a16:creationId xmlns:a16="http://schemas.microsoft.com/office/drawing/2014/main" id="{2A4631F1-B3B4-6932-D9A0-12BBBF3E270E}"/>
              </a:ext>
            </a:extLst>
          </p:cNvPr>
          <p:cNvSpPr/>
          <p:nvPr/>
        </p:nvSpPr>
        <p:spPr>
          <a:xfrm>
            <a:off x="7284522" y="403607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ui_drawing_bvic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140099A-8064-B503-9A38-DC1DBE4E68C3}"/>
              </a:ext>
            </a:extLst>
          </p:cNvPr>
          <p:cNvCxnSpPr>
            <a:cxnSpLocks/>
            <a:stCxn id="141" idx="1"/>
            <a:endCxn id="70" idx="3"/>
          </p:cNvCxnSpPr>
          <p:nvPr/>
        </p:nvCxnSpPr>
        <p:spPr>
          <a:xfrm flipH="1">
            <a:off x="6306288" y="4180076"/>
            <a:ext cx="978234" cy="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95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554</Words>
  <Application>Microsoft Office PowerPoint</Application>
  <PresentationFormat>Widescreen</PresentationFormat>
  <Paragraphs>123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Guillaume Balan</cp:lastModifiedBy>
  <cp:revision>93</cp:revision>
  <dcterms:created xsi:type="dcterms:W3CDTF">2020-03-20T16:33:07Z</dcterms:created>
  <dcterms:modified xsi:type="dcterms:W3CDTF">2023-06-05T14:58:30Z</dcterms:modified>
</cp:coreProperties>
</file>