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4" r:id="rId2"/>
    <p:sldId id="315"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1" d="100"/>
          <a:sy n="111" d="100"/>
        </p:scale>
        <p:origin x="312" y="10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décembre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décembre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5" Type="http://schemas.openxmlformats.org/officeDocument/2006/relationships/image" Target="../media/image8.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10" Type="http://schemas.openxmlformats.org/officeDocument/2006/relationships/image" Target="../media/image13.png"/><Relationship Id="rId4" Type="http://schemas.openxmlformats.org/officeDocument/2006/relationships/image" Target="../media/image7.emf"/><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Standalone Application</a:t>
            </a: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1" name="Arc 50">
            <a:extLst>
              <a:ext uri="{FF2B5EF4-FFF2-40B4-BE49-F238E27FC236}">
                <a16:creationId xmlns:a16="http://schemas.microsoft.com/office/drawing/2014/main" id="{6E2EA862-D44A-C086-084C-0328CB647656}"/>
              </a:ext>
            </a:extLst>
          </p:cNvPr>
          <p:cNvSpPr/>
          <p:nvPr/>
        </p:nvSpPr>
        <p:spPr>
          <a:xfrm rot="16200000">
            <a:off x="3884531" y="6085983"/>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Arc 51">
            <a:extLst>
              <a:ext uri="{FF2B5EF4-FFF2-40B4-BE49-F238E27FC236}">
                <a16:creationId xmlns:a16="http://schemas.microsoft.com/office/drawing/2014/main" id="{1DA004E0-4EA4-63E2-B69C-D568ADC48A8D}"/>
              </a:ext>
            </a:extLst>
          </p:cNvPr>
          <p:cNvSpPr/>
          <p:nvPr/>
        </p:nvSpPr>
        <p:spPr>
          <a:xfrm>
            <a:off x="8088720" y="6091555"/>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Snip Same Side Corner Rectangle 76">
            <a:extLst>
              <a:ext uri="{FF2B5EF4-FFF2-40B4-BE49-F238E27FC236}">
                <a16:creationId xmlns:a16="http://schemas.microsoft.com/office/drawing/2014/main" id="{50FB58AE-4256-9F6B-0FB7-AC4EB2CFF43A}"/>
              </a:ext>
            </a:extLst>
          </p:cNvPr>
          <p:cNvSpPr/>
          <p:nvPr/>
        </p:nvSpPr>
        <p:spPr>
          <a:xfrm>
            <a:off x="3968151" y="5623778"/>
            <a:ext cx="4270516"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59" name="Rounded Rectangle 370">
            <a:extLst>
              <a:ext uri="{FF2B5EF4-FFF2-40B4-BE49-F238E27FC236}">
                <a16:creationId xmlns:a16="http://schemas.microsoft.com/office/drawing/2014/main" id="{B23C8959-9709-84DD-2E4E-3A998FD6876C}"/>
              </a:ext>
            </a:extLst>
          </p:cNvPr>
          <p:cNvSpPr/>
          <p:nvPr/>
        </p:nvSpPr>
        <p:spPr>
          <a:xfrm>
            <a:off x="5179187" y="5364251"/>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0" name="Group 59">
            <a:extLst>
              <a:ext uri="{FF2B5EF4-FFF2-40B4-BE49-F238E27FC236}">
                <a16:creationId xmlns:a16="http://schemas.microsoft.com/office/drawing/2014/main" id="{5495A84B-0FF7-BD1F-4F83-ABDFDA4CECA0}"/>
              </a:ext>
            </a:extLst>
          </p:cNvPr>
          <p:cNvGrpSpPr/>
          <p:nvPr/>
        </p:nvGrpSpPr>
        <p:grpSpPr>
          <a:xfrm>
            <a:off x="5462953" y="5624299"/>
            <a:ext cx="1283487" cy="383162"/>
            <a:chOff x="6421785" y="5373193"/>
            <a:chExt cx="1283487" cy="383162"/>
          </a:xfrm>
        </p:grpSpPr>
        <p:sp>
          <p:nvSpPr>
            <p:cNvPr id="61" name="Rounded Rectangle 84">
              <a:extLst>
                <a:ext uri="{FF2B5EF4-FFF2-40B4-BE49-F238E27FC236}">
                  <a16:creationId xmlns:a16="http://schemas.microsoft.com/office/drawing/2014/main" id="{5C91CAB8-2720-469C-D56E-609B1972C1AF}"/>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2" name="Rectangle 61">
              <a:extLst>
                <a:ext uri="{FF2B5EF4-FFF2-40B4-BE49-F238E27FC236}">
                  <a16:creationId xmlns:a16="http://schemas.microsoft.com/office/drawing/2014/main" id="{0D4DB6A8-9C42-8762-975F-DAC32B90409A}"/>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63" name="Picture 62">
              <a:extLst>
                <a:ext uri="{FF2B5EF4-FFF2-40B4-BE49-F238E27FC236}">
                  <a16:creationId xmlns:a16="http://schemas.microsoft.com/office/drawing/2014/main" id="{F245A0E7-A8D8-548C-6E70-FB9366842831}"/>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64" name="Rounded Rectangle 87">
            <a:extLst>
              <a:ext uri="{FF2B5EF4-FFF2-40B4-BE49-F238E27FC236}">
                <a16:creationId xmlns:a16="http://schemas.microsoft.com/office/drawing/2014/main" id="{0B279149-900A-5AB8-9E33-8A0F795B8689}"/>
              </a:ext>
            </a:extLst>
          </p:cNvPr>
          <p:cNvSpPr/>
          <p:nvPr/>
        </p:nvSpPr>
        <p:spPr>
          <a:xfrm rot="16200000">
            <a:off x="6806204" y="3707059"/>
            <a:ext cx="3207835" cy="224156"/>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65" name="Rounded Rectangle 88">
            <a:extLst>
              <a:ext uri="{FF2B5EF4-FFF2-40B4-BE49-F238E27FC236}">
                <a16:creationId xmlns:a16="http://schemas.microsoft.com/office/drawing/2014/main" id="{8C58C6EB-CD64-3FDE-98F1-BD35CBA49460}"/>
              </a:ext>
            </a:extLst>
          </p:cNvPr>
          <p:cNvSpPr/>
          <p:nvPr/>
        </p:nvSpPr>
        <p:spPr>
          <a:xfrm>
            <a:off x="3968151" y="3884349"/>
            <a:ext cx="4270516"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7" name="Rounded Rectangle 90">
            <a:extLst>
              <a:ext uri="{FF2B5EF4-FFF2-40B4-BE49-F238E27FC236}">
                <a16:creationId xmlns:a16="http://schemas.microsoft.com/office/drawing/2014/main" id="{CC68E434-6E07-ECF8-0D13-386A1139007F}"/>
              </a:ext>
            </a:extLst>
          </p:cNvPr>
          <p:cNvSpPr/>
          <p:nvPr/>
        </p:nvSpPr>
        <p:spPr>
          <a:xfrm>
            <a:off x="4037161" y="4977765"/>
            <a:ext cx="4139465"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69" name="Rounded Rectangle 92">
            <a:extLst>
              <a:ext uri="{FF2B5EF4-FFF2-40B4-BE49-F238E27FC236}">
                <a16:creationId xmlns:a16="http://schemas.microsoft.com/office/drawing/2014/main" id="{279518DC-3C66-496E-E9D5-430D377E2452}"/>
              </a:ext>
            </a:extLst>
          </p:cNvPr>
          <p:cNvSpPr/>
          <p:nvPr/>
        </p:nvSpPr>
        <p:spPr>
          <a:xfrm>
            <a:off x="4037162" y="4602744"/>
            <a:ext cx="413946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70" name="Group 69">
            <a:extLst>
              <a:ext uri="{FF2B5EF4-FFF2-40B4-BE49-F238E27FC236}">
                <a16:creationId xmlns:a16="http://schemas.microsoft.com/office/drawing/2014/main" id="{40DE36C9-F4DB-65D3-31B8-2F5F7FBB77A8}"/>
              </a:ext>
            </a:extLst>
          </p:cNvPr>
          <p:cNvGrpSpPr/>
          <p:nvPr/>
        </p:nvGrpSpPr>
        <p:grpSpPr>
          <a:xfrm>
            <a:off x="5179187" y="3635491"/>
            <a:ext cx="1856244" cy="866663"/>
            <a:chOff x="3158016" y="3391718"/>
            <a:chExt cx="1856244" cy="866663"/>
          </a:xfrm>
        </p:grpSpPr>
        <p:sp>
          <p:nvSpPr>
            <p:cNvPr id="71" name="Rounded Rectangle 370">
              <a:extLst>
                <a:ext uri="{FF2B5EF4-FFF2-40B4-BE49-F238E27FC236}">
                  <a16:creationId xmlns:a16="http://schemas.microsoft.com/office/drawing/2014/main" id="{94A8CCF1-6715-7073-6C9F-8905F3F94E0A}"/>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2" name="Group 71">
              <a:extLst>
                <a:ext uri="{FF2B5EF4-FFF2-40B4-BE49-F238E27FC236}">
                  <a16:creationId xmlns:a16="http://schemas.microsoft.com/office/drawing/2014/main" id="{D9C7D33C-0E9C-8F87-B48D-9324D3EAD043}"/>
                </a:ext>
              </a:extLst>
            </p:cNvPr>
            <p:cNvGrpSpPr/>
            <p:nvPr/>
          </p:nvGrpSpPr>
          <p:grpSpPr>
            <a:xfrm>
              <a:off x="3457782" y="3834742"/>
              <a:ext cx="1222852" cy="359571"/>
              <a:chOff x="3671478" y="4032587"/>
              <a:chExt cx="1376425" cy="404729"/>
            </a:xfrm>
          </p:grpSpPr>
          <p:sp>
            <p:nvSpPr>
              <p:cNvPr id="73" name="Rounded Rectangle 99">
                <a:extLst>
                  <a:ext uri="{FF2B5EF4-FFF2-40B4-BE49-F238E27FC236}">
                    <a16:creationId xmlns:a16="http://schemas.microsoft.com/office/drawing/2014/main" id="{64903C78-05CE-9E37-D8FF-9BB294FC078E}"/>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4" name="Group 73">
                <a:extLst>
                  <a:ext uri="{FF2B5EF4-FFF2-40B4-BE49-F238E27FC236}">
                    <a16:creationId xmlns:a16="http://schemas.microsoft.com/office/drawing/2014/main" id="{41542D2F-0B93-251D-2DF7-D64D066CAE78}"/>
                  </a:ext>
                </a:extLst>
              </p:cNvPr>
              <p:cNvGrpSpPr/>
              <p:nvPr/>
            </p:nvGrpSpPr>
            <p:grpSpPr>
              <a:xfrm>
                <a:off x="3783349" y="4072507"/>
                <a:ext cx="1230088" cy="352081"/>
                <a:chOff x="3783349" y="4072507"/>
                <a:chExt cx="1230088" cy="352081"/>
              </a:xfrm>
            </p:grpSpPr>
            <p:pic>
              <p:nvPicPr>
                <p:cNvPr id="75" name="Picture 74">
                  <a:extLst>
                    <a:ext uri="{FF2B5EF4-FFF2-40B4-BE49-F238E27FC236}">
                      <a16:creationId xmlns:a16="http://schemas.microsoft.com/office/drawing/2014/main" id="{91F2C52B-BD3C-A5AB-99C8-42782E5F65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76" name="Picture 75">
                  <a:extLst>
                    <a:ext uri="{FF2B5EF4-FFF2-40B4-BE49-F238E27FC236}">
                      <a16:creationId xmlns:a16="http://schemas.microsoft.com/office/drawing/2014/main" id="{A5502238-33C6-367A-09E7-90558FC888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78" name="TextBox 77">
            <a:extLst>
              <a:ext uri="{FF2B5EF4-FFF2-40B4-BE49-F238E27FC236}">
                <a16:creationId xmlns:a16="http://schemas.microsoft.com/office/drawing/2014/main" id="{DD245382-D3FA-86A5-0103-40384D2FE9B6}"/>
              </a:ext>
            </a:extLst>
          </p:cNvPr>
          <p:cNvSpPr txBox="1"/>
          <p:nvPr/>
        </p:nvSpPr>
        <p:spPr>
          <a:xfrm>
            <a:off x="8298043" y="3686913"/>
            <a:ext cx="1493095" cy="626701"/>
          </a:xfrm>
          <a:prstGeom prst="rect">
            <a:avLst/>
          </a:prstGeom>
          <a:noFill/>
        </p:spPr>
        <p:txBody>
          <a:bodyPr wrap="square" lIns="36000" tIns="36000" rIns="36000" bIns="36000" rtlCol="0">
            <a:spAutoFit/>
          </a:bodyPr>
          <a:lstStyle/>
          <a:p>
            <a:pPr algn="ctr"/>
            <a:r>
              <a:rPr lang="en-US" sz="1200" b="1" dirty="0">
                <a:latin typeface="Source Sans Pro Light" charset="0"/>
              </a:rPr>
              <a:t>Mono-Sandbox </a:t>
            </a:r>
          </a:p>
          <a:p>
            <a:pPr algn="ctr"/>
            <a:r>
              <a:rPr lang="en-US" sz="1200" b="1" dirty="0">
                <a:latin typeface="Source Sans Pro Light" charset="0"/>
              </a:rPr>
              <a:t>Executable</a:t>
            </a:r>
          </a:p>
          <a:p>
            <a:pPr algn="ctr"/>
            <a:r>
              <a:rPr lang="en-US" sz="1200" dirty="0">
                <a:latin typeface="Source Sans Pro Light" charset="0"/>
              </a:rPr>
              <a:t>(static link)</a:t>
            </a:r>
          </a:p>
        </p:txBody>
      </p:sp>
      <p:sp>
        <p:nvSpPr>
          <p:cNvPr id="79" name="Rounded Rectangle 105">
            <a:extLst>
              <a:ext uri="{FF2B5EF4-FFF2-40B4-BE49-F238E27FC236}">
                <a16:creationId xmlns:a16="http://schemas.microsoft.com/office/drawing/2014/main" id="{38EED585-A94C-2D0C-C92D-C6455151EEC4}"/>
              </a:ext>
            </a:extLst>
          </p:cNvPr>
          <p:cNvSpPr/>
          <p:nvPr/>
        </p:nvSpPr>
        <p:spPr>
          <a:xfrm>
            <a:off x="3968151" y="2277410"/>
            <a:ext cx="4270516" cy="1397555"/>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80" name="Round Same Side Corner Rectangle 106">
            <a:extLst>
              <a:ext uri="{FF2B5EF4-FFF2-40B4-BE49-F238E27FC236}">
                <a16:creationId xmlns:a16="http://schemas.microsoft.com/office/drawing/2014/main" id="{73ABF515-245C-E67C-3C27-C7DB10792AE4}"/>
              </a:ext>
            </a:extLst>
          </p:cNvPr>
          <p:cNvSpPr/>
          <p:nvPr/>
        </p:nvSpPr>
        <p:spPr>
          <a:xfrm rot="10800000">
            <a:off x="4037159" y="2277411"/>
            <a:ext cx="4139465"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107">
            <a:extLst>
              <a:ext uri="{FF2B5EF4-FFF2-40B4-BE49-F238E27FC236}">
                <a16:creationId xmlns:a16="http://schemas.microsoft.com/office/drawing/2014/main" id="{7068CD9F-F125-BED8-3C60-E471C414C0EF}"/>
              </a:ext>
            </a:extLst>
          </p:cNvPr>
          <p:cNvSpPr/>
          <p:nvPr/>
        </p:nvSpPr>
        <p:spPr>
          <a:xfrm>
            <a:off x="4037161" y="2871379"/>
            <a:ext cx="4139466" cy="413591"/>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LIBRARIES</a:t>
            </a:r>
            <a:endParaRPr lang="en-US" sz="1200" kern="0" dirty="0">
              <a:solidFill>
                <a:schemeClr val="bg1"/>
              </a:solidFill>
              <a:latin typeface="Source Sans Pro" charset="0"/>
              <a:ea typeface="Source Sans Pro" charset="0"/>
              <a:cs typeface="Source Sans Pro" charset="0"/>
            </a:endParaRPr>
          </a:p>
        </p:txBody>
      </p:sp>
      <p:pic>
        <p:nvPicPr>
          <p:cNvPr id="83" name="Picture 82">
            <a:extLst>
              <a:ext uri="{FF2B5EF4-FFF2-40B4-BE49-F238E27FC236}">
                <a16:creationId xmlns:a16="http://schemas.microsoft.com/office/drawing/2014/main" id="{ECEFA3D0-05D8-C690-FE1A-9BC9104E9FCB}"/>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988154" y="3312239"/>
            <a:ext cx="1982135" cy="334761"/>
          </a:xfrm>
          <a:prstGeom prst="rect">
            <a:avLst/>
          </a:prstGeom>
        </p:spPr>
      </p:pic>
      <p:sp>
        <p:nvSpPr>
          <p:cNvPr id="85" name="Rounded Rectangle 111">
            <a:extLst>
              <a:ext uri="{FF2B5EF4-FFF2-40B4-BE49-F238E27FC236}">
                <a16:creationId xmlns:a16="http://schemas.microsoft.com/office/drawing/2014/main" id="{1472A72C-FF22-6F3A-59E6-E37AAD35F10F}"/>
              </a:ext>
            </a:extLst>
          </p:cNvPr>
          <p:cNvSpPr/>
          <p:nvPr/>
        </p:nvSpPr>
        <p:spPr>
          <a:xfrm>
            <a:off x="4099608" y="2215220"/>
            <a:ext cx="3989112"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STANDALONE APPLICATION</a:t>
            </a:r>
            <a:endParaRPr lang="en-US" sz="1200" dirty="0">
              <a:solidFill>
                <a:schemeClr val="tx1"/>
              </a:solidFill>
              <a:latin typeface="Source Sans Pro" charset="0"/>
              <a:ea typeface="Source Sans Pro" charset="0"/>
              <a:cs typeface="Source Sans Pro" charset="0"/>
            </a:endParaRPr>
          </a:p>
        </p:txBody>
      </p:sp>
      <p:sp>
        <p:nvSpPr>
          <p:cNvPr id="105" name="Rounded Rectangle 136">
            <a:extLst>
              <a:ext uri="{FF2B5EF4-FFF2-40B4-BE49-F238E27FC236}">
                <a16:creationId xmlns:a16="http://schemas.microsoft.com/office/drawing/2014/main" id="{B533B087-4C62-1C3E-A00A-B114725D6C31}"/>
              </a:ext>
            </a:extLst>
          </p:cNvPr>
          <p:cNvSpPr/>
          <p:nvPr/>
        </p:nvSpPr>
        <p:spPr>
          <a:xfrm>
            <a:off x="4037161" y="4139878"/>
            <a:ext cx="126235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cxnSp>
        <p:nvCxnSpPr>
          <p:cNvPr id="110" name="Straight Connector 109">
            <a:extLst>
              <a:ext uri="{FF2B5EF4-FFF2-40B4-BE49-F238E27FC236}">
                <a16:creationId xmlns:a16="http://schemas.microsoft.com/office/drawing/2014/main" id="{D75B8651-6415-5A78-A8D2-FE55FD1F3348}"/>
              </a:ext>
            </a:extLst>
          </p:cNvPr>
          <p:cNvCxnSpPr>
            <a:cxnSpLocks/>
          </p:cNvCxnSpPr>
          <p:nvPr/>
        </p:nvCxnSpPr>
        <p:spPr>
          <a:xfrm>
            <a:off x="4070350" y="4077908"/>
            <a:ext cx="120015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14" name="Rounded Rectangle 147">
            <a:extLst>
              <a:ext uri="{FF2B5EF4-FFF2-40B4-BE49-F238E27FC236}">
                <a16:creationId xmlns:a16="http://schemas.microsoft.com/office/drawing/2014/main" id="{131058F0-8A7A-42D0-376A-B8B54B1E6C99}"/>
              </a:ext>
            </a:extLst>
          </p:cNvPr>
          <p:cNvSpPr/>
          <p:nvPr/>
        </p:nvSpPr>
        <p:spPr>
          <a:xfrm>
            <a:off x="4099608" y="4659044"/>
            <a:ext cx="1199906"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6" name="Rounded Rectangle 159">
            <a:extLst>
              <a:ext uri="{FF2B5EF4-FFF2-40B4-BE49-F238E27FC236}">
                <a16:creationId xmlns:a16="http://schemas.microsoft.com/office/drawing/2014/main" id="{B79BC773-2E77-F5E8-198D-28C863DDB394}"/>
              </a:ext>
            </a:extLst>
          </p:cNvPr>
          <p:cNvSpPr/>
          <p:nvPr/>
        </p:nvSpPr>
        <p:spPr>
          <a:xfrm>
            <a:off x="6907233" y="4659043"/>
            <a:ext cx="1199906" cy="190127"/>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7" name="Rectangle 126">
            <a:extLst>
              <a:ext uri="{FF2B5EF4-FFF2-40B4-BE49-F238E27FC236}">
                <a16:creationId xmlns:a16="http://schemas.microsoft.com/office/drawing/2014/main" id="{EE31E6A8-C916-B0E3-9ABC-68CA81D92470}"/>
              </a:ext>
            </a:extLst>
          </p:cNvPr>
          <p:cNvSpPr/>
          <p:nvPr/>
        </p:nvSpPr>
        <p:spPr>
          <a:xfrm>
            <a:off x="3817010" y="3941683"/>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28" name="Rectangle 127">
            <a:extLst>
              <a:ext uri="{FF2B5EF4-FFF2-40B4-BE49-F238E27FC236}">
                <a16:creationId xmlns:a16="http://schemas.microsoft.com/office/drawing/2014/main" id="{839B43B2-6DFD-38EC-18E2-D3C051128EA5}"/>
              </a:ext>
            </a:extLst>
          </p:cNvPr>
          <p:cNvSpPr/>
          <p:nvPr/>
        </p:nvSpPr>
        <p:spPr>
          <a:xfrm>
            <a:off x="6922230" y="6165059"/>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30" name="Rectangle 129">
            <a:extLst>
              <a:ext uri="{FF2B5EF4-FFF2-40B4-BE49-F238E27FC236}">
                <a16:creationId xmlns:a16="http://schemas.microsoft.com/office/drawing/2014/main" id="{91638EAC-C6EF-7184-6C2F-93CA34555AD9}"/>
              </a:ext>
            </a:extLst>
          </p:cNvPr>
          <p:cNvSpPr/>
          <p:nvPr/>
        </p:nvSpPr>
        <p:spPr>
          <a:xfrm>
            <a:off x="7311263" y="5396858"/>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VEE PORT</a:t>
            </a:r>
          </a:p>
        </p:txBody>
      </p:sp>
      <p:sp>
        <p:nvSpPr>
          <p:cNvPr id="131" name="Rectangle 130">
            <a:extLst>
              <a:ext uri="{FF2B5EF4-FFF2-40B4-BE49-F238E27FC236}">
                <a16:creationId xmlns:a16="http://schemas.microsoft.com/office/drawing/2014/main" id="{0E5C5665-29C6-ACE7-70EE-4A81A8E2F076}"/>
              </a:ext>
            </a:extLst>
          </p:cNvPr>
          <p:cNvSpPr/>
          <p:nvPr/>
        </p:nvSpPr>
        <p:spPr>
          <a:xfrm>
            <a:off x="6796403" y="3653276"/>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cxnSp>
        <p:nvCxnSpPr>
          <p:cNvPr id="135" name="Straight Connector 134">
            <a:extLst>
              <a:ext uri="{FF2B5EF4-FFF2-40B4-BE49-F238E27FC236}">
                <a16:creationId xmlns:a16="http://schemas.microsoft.com/office/drawing/2014/main" id="{6D7208E0-48C8-EDC9-F5D8-52687D97543A}"/>
              </a:ext>
            </a:extLst>
          </p:cNvPr>
          <p:cNvCxnSpPr>
            <a:cxnSpLocks/>
          </p:cNvCxnSpPr>
          <p:nvPr/>
        </p:nvCxnSpPr>
        <p:spPr>
          <a:xfrm>
            <a:off x="6907233" y="4075941"/>
            <a:ext cx="1227826"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0ADD02BA-5B7B-F35B-06E9-03112B4BDA04}"/>
              </a:ext>
            </a:extLst>
          </p:cNvPr>
          <p:cNvSpPr/>
          <p:nvPr/>
        </p:nvSpPr>
        <p:spPr>
          <a:xfrm>
            <a:off x="6664574" y="3935471"/>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37" name="Rounded Rectangle 136">
            <a:extLst>
              <a:ext uri="{FF2B5EF4-FFF2-40B4-BE49-F238E27FC236}">
                <a16:creationId xmlns:a16="http://schemas.microsoft.com/office/drawing/2014/main" id="{6152B773-367A-2175-520B-1D78FD621724}"/>
              </a:ext>
            </a:extLst>
          </p:cNvPr>
          <p:cNvSpPr/>
          <p:nvPr/>
        </p:nvSpPr>
        <p:spPr>
          <a:xfrm>
            <a:off x="6881244" y="4145544"/>
            <a:ext cx="129538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spTree>
    <p:extLst>
      <p:ext uri="{BB962C8B-B14F-4D97-AF65-F5344CB8AC3E}">
        <p14:creationId xmlns:p14="http://schemas.microsoft.com/office/powerpoint/2010/main" val="2436065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1DF5D-4FF6-2786-600A-D9AF9C639415}"/>
            </a:ext>
          </a:extLst>
        </p:cNvPr>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186CA49D-D4A3-15C8-081A-33E38166C649}"/>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E19824-0674-5CE5-28B6-02204B19A7F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Sandboxed Application</a:t>
            </a:r>
          </a:p>
        </p:txBody>
      </p:sp>
      <p:sp>
        <p:nvSpPr>
          <p:cNvPr id="4" name="Rounded Rectangle 3">
            <a:extLst>
              <a:ext uri="{FF2B5EF4-FFF2-40B4-BE49-F238E27FC236}">
                <a16:creationId xmlns:a16="http://schemas.microsoft.com/office/drawing/2014/main" id="{78E95D7F-4BE3-0D43-1FA0-A7DA139E00C3}"/>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1" name="Arc 50">
            <a:extLst>
              <a:ext uri="{FF2B5EF4-FFF2-40B4-BE49-F238E27FC236}">
                <a16:creationId xmlns:a16="http://schemas.microsoft.com/office/drawing/2014/main" id="{98306BBA-EE59-DA77-8B18-CAF3C21B3A48}"/>
              </a:ext>
            </a:extLst>
          </p:cNvPr>
          <p:cNvSpPr/>
          <p:nvPr/>
        </p:nvSpPr>
        <p:spPr>
          <a:xfrm rot="16200000">
            <a:off x="3884531" y="6085983"/>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2" name="Arc 51">
            <a:extLst>
              <a:ext uri="{FF2B5EF4-FFF2-40B4-BE49-F238E27FC236}">
                <a16:creationId xmlns:a16="http://schemas.microsoft.com/office/drawing/2014/main" id="{C6E728E0-EBC0-75BB-6A33-1E60C57ABF41}"/>
              </a:ext>
            </a:extLst>
          </p:cNvPr>
          <p:cNvSpPr/>
          <p:nvPr/>
        </p:nvSpPr>
        <p:spPr>
          <a:xfrm>
            <a:off x="8088720" y="6091555"/>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3" name="Snip Same Side Corner Rectangle 76">
            <a:extLst>
              <a:ext uri="{FF2B5EF4-FFF2-40B4-BE49-F238E27FC236}">
                <a16:creationId xmlns:a16="http://schemas.microsoft.com/office/drawing/2014/main" id="{60C34DC9-9EE2-1239-7E62-193664301D68}"/>
              </a:ext>
            </a:extLst>
          </p:cNvPr>
          <p:cNvSpPr/>
          <p:nvPr/>
        </p:nvSpPr>
        <p:spPr>
          <a:xfrm>
            <a:off x="3968151" y="5623778"/>
            <a:ext cx="4270516"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59" name="Rounded Rectangle 370">
            <a:extLst>
              <a:ext uri="{FF2B5EF4-FFF2-40B4-BE49-F238E27FC236}">
                <a16:creationId xmlns:a16="http://schemas.microsoft.com/office/drawing/2014/main" id="{60F3EC54-0369-632D-49BD-DF85D06F97D8}"/>
              </a:ext>
            </a:extLst>
          </p:cNvPr>
          <p:cNvSpPr/>
          <p:nvPr/>
        </p:nvSpPr>
        <p:spPr>
          <a:xfrm>
            <a:off x="5179187" y="5364251"/>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60" name="Group 59">
            <a:extLst>
              <a:ext uri="{FF2B5EF4-FFF2-40B4-BE49-F238E27FC236}">
                <a16:creationId xmlns:a16="http://schemas.microsoft.com/office/drawing/2014/main" id="{F48CD372-0A0E-456E-216C-E0664A1513FB}"/>
              </a:ext>
            </a:extLst>
          </p:cNvPr>
          <p:cNvGrpSpPr/>
          <p:nvPr/>
        </p:nvGrpSpPr>
        <p:grpSpPr>
          <a:xfrm>
            <a:off x="5462953" y="5624299"/>
            <a:ext cx="1283487" cy="383162"/>
            <a:chOff x="6421785" y="5373193"/>
            <a:chExt cx="1283487" cy="383162"/>
          </a:xfrm>
        </p:grpSpPr>
        <p:sp>
          <p:nvSpPr>
            <p:cNvPr id="61" name="Rounded Rectangle 84">
              <a:extLst>
                <a:ext uri="{FF2B5EF4-FFF2-40B4-BE49-F238E27FC236}">
                  <a16:creationId xmlns:a16="http://schemas.microsoft.com/office/drawing/2014/main" id="{321D14BC-59ED-AD72-C745-958DE58A694E}"/>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62" name="Rectangle 61">
              <a:extLst>
                <a:ext uri="{FF2B5EF4-FFF2-40B4-BE49-F238E27FC236}">
                  <a16:creationId xmlns:a16="http://schemas.microsoft.com/office/drawing/2014/main" id="{304C5805-2CC2-D7FA-588B-7C9A30BA17ED}"/>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63" name="Picture 62">
              <a:extLst>
                <a:ext uri="{FF2B5EF4-FFF2-40B4-BE49-F238E27FC236}">
                  <a16:creationId xmlns:a16="http://schemas.microsoft.com/office/drawing/2014/main" id="{CA2913B0-93D0-18FA-27F1-6A1D3A7574DA}"/>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64" name="Rounded Rectangle 87">
            <a:extLst>
              <a:ext uri="{FF2B5EF4-FFF2-40B4-BE49-F238E27FC236}">
                <a16:creationId xmlns:a16="http://schemas.microsoft.com/office/drawing/2014/main" id="{A04F187C-6C48-2DBA-72A4-D918DCC5D8E3}"/>
              </a:ext>
            </a:extLst>
          </p:cNvPr>
          <p:cNvSpPr/>
          <p:nvPr/>
        </p:nvSpPr>
        <p:spPr>
          <a:xfrm rot="16200000">
            <a:off x="6806204" y="3707059"/>
            <a:ext cx="3207835" cy="224156"/>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65" name="Rounded Rectangle 88">
            <a:extLst>
              <a:ext uri="{FF2B5EF4-FFF2-40B4-BE49-F238E27FC236}">
                <a16:creationId xmlns:a16="http://schemas.microsoft.com/office/drawing/2014/main" id="{B52C4F64-D7A2-F54B-2677-D5FEBE2C29CD}"/>
              </a:ext>
            </a:extLst>
          </p:cNvPr>
          <p:cNvSpPr/>
          <p:nvPr/>
        </p:nvSpPr>
        <p:spPr>
          <a:xfrm>
            <a:off x="3968151" y="3884349"/>
            <a:ext cx="4270516" cy="1538707"/>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67" name="Rounded Rectangle 90">
            <a:extLst>
              <a:ext uri="{FF2B5EF4-FFF2-40B4-BE49-F238E27FC236}">
                <a16:creationId xmlns:a16="http://schemas.microsoft.com/office/drawing/2014/main" id="{C965ACFD-740C-8FB1-368D-C392756A5962}"/>
              </a:ext>
            </a:extLst>
          </p:cNvPr>
          <p:cNvSpPr/>
          <p:nvPr/>
        </p:nvSpPr>
        <p:spPr>
          <a:xfrm>
            <a:off x="4037161" y="4977765"/>
            <a:ext cx="4139465"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sp>
        <p:nvSpPr>
          <p:cNvPr id="69" name="Rounded Rectangle 92">
            <a:extLst>
              <a:ext uri="{FF2B5EF4-FFF2-40B4-BE49-F238E27FC236}">
                <a16:creationId xmlns:a16="http://schemas.microsoft.com/office/drawing/2014/main" id="{49990BFC-E23E-A2D7-0303-B332D122B89A}"/>
              </a:ext>
            </a:extLst>
          </p:cNvPr>
          <p:cNvSpPr/>
          <p:nvPr/>
        </p:nvSpPr>
        <p:spPr>
          <a:xfrm>
            <a:off x="4037162" y="4602744"/>
            <a:ext cx="4139466"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grpSp>
        <p:nvGrpSpPr>
          <p:cNvPr id="70" name="Group 69">
            <a:extLst>
              <a:ext uri="{FF2B5EF4-FFF2-40B4-BE49-F238E27FC236}">
                <a16:creationId xmlns:a16="http://schemas.microsoft.com/office/drawing/2014/main" id="{F72085EF-C9C1-5C52-E338-C71252B00082}"/>
              </a:ext>
            </a:extLst>
          </p:cNvPr>
          <p:cNvGrpSpPr/>
          <p:nvPr/>
        </p:nvGrpSpPr>
        <p:grpSpPr>
          <a:xfrm>
            <a:off x="5179187" y="3635491"/>
            <a:ext cx="1856244" cy="866663"/>
            <a:chOff x="3158016" y="3391718"/>
            <a:chExt cx="1856244" cy="866663"/>
          </a:xfrm>
        </p:grpSpPr>
        <p:sp>
          <p:nvSpPr>
            <p:cNvPr id="71" name="Rounded Rectangle 370">
              <a:extLst>
                <a:ext uri="{FF2B5EF4-FFF2-40B4-BE49-F238E27FC236}">
                  <a16:creationId xmlns:a16="http://schemas.microsoft.com/office/drawing/2014/main" id="{0316C7C8-2C8B-E9C2-42DF-8510492F0C0A}"/>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72" name="Group 71">
              <a:extLst>
                <a:ext uri="{FF2B5EF4-FFF2-40B4-BE49-F238E27FC236}">
                  <a16:creationId xmlns:a16="http://schemas.microsoft.com/office/drawing/2014/main" id="{8941B932-7AAE-C9EF-1473-9898A6773B05}"/>
                </a:ext>
              </a:extLst>
            </p:cNvPr>
            <p:cNvGrpSpPr/>
            <p:nvPr/>
          </p:nvGrpSpPr>
          <p:grpSpPr>
            <a:xfrm>
              <a:off x="3457782" y="3834742"/>
              <a:ext cx="1222852" cy="359571"/>
              <a:chOff x="3671478" y="4032587"/>
              <a:chExt cx="1376425" cy="404729"/>
            </a:xfrm>
          </p:grpSpPr>
          <p:sp>
            <p:nvSpPr>
              <p:cNvPr id="73" name="Rounded Rectangle 99">
                <a:extLst>
                  <a:ext uri="{FF2B5EF4-FFF2-40B4-BE49-F238E27FC236}">
                    <a16:creationId xmlns:a16="http://schemas.microsoft.com/office/drawing/2014/main" id="{FCD0E003-2711-91B2-E343-680F4D1D5307}"/>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74" name="Group 73">
                <a:extLst>
                  <a:ext uri="{FF2B5EF4-FFF2-40B4-BE49-F238E27FC236}">
                    <a16:creationId xmlns:a16="http://schemas.microsoft.com/office/drawing/2014/main" id="{EEB953E2-D0F2-A340-7319-3F90B105DE1C}"/>
                  </a:ext>
                </a:extLst>
              </p:cNvPr>
              <p:cNvGrpSpPr/>
              <p:nvPr/>
            </p:nvGrpSpPr>
            <p:grpSpPr>
              <a:xfrm>
                <a:off x="3783349" y="4072507"/>
                <a:ext cx="1230088" cy="352081"/>
                <a:chOff x="3783349" y="4072507"/>
                <a:chExt cx="1230088" cy="352081"/>
              </a:xfrm>
            </p:grpSpPr>
            <p:pic>
              <p:nvPicPr>
                <p:cNvPr id="75" name="Picture 74">
                  <a:extLst>
                    <a:ext uri="{FF2B5EF4-FFF2-40B4-BE49-F238E27FC236}">
                      <a16:creationId xmlns:a16="http://schemas.microsoft.com/office/drawing/2014/main" id="{35CB1CEC-129B-B302-473C-A491977154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76" name="Picture 75">
                  <a:extLst>
                    <a:ext uri="{FF2B5EF4-FFF2-40B4-BE49-F238E27FC236}">
                      <a16:creationId xmlns:a16="http://schemas.microsoft.com/office/drawing/2014/main" id="{3396F203-AFD3-EF6A-24AB-E082BC1279D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78" name="TextBox 77">
            <a:extLst>
              <a:ext uri="{FF2B5EF4-FFF2-40B4-BE49-F238E27FC236}">
                <a16:creationId xmlns:a16="http://schemas.microsoft.com/office/drawing/2014/main" id="{D33411EA-F10C-B26F-2C57-69AE16C89894}"/>
              </a:ext>
            </a:extLst>
          </p:cNvPr>
          <p:cNvSpPr txBox="1"/>
          <p:nvPr/>
        </p:nvSpPr>
        <p:spPr>
          <a:xfrm>
            <a:off x="8278697" y="3686913"/>
            <a:ext cx="1493095" cy="626701"/>
          </a:xfrm>
          <a:prstGeom prst="rect">
            <a:avLst/>
          </a:prstGeom>
          <a:noFill/>
        </p:spPr>
        <p:txBody>
          <a:bodyPr wrap="square" lIns="36000" tIns="36000" rIns="36000" bIns="36000" rtlCol="0">
            <a:spAutoFit/>
          </a:bodyPr>
          <a:lstStyle/>
          <a:p>
            <a:pPr algn="ctr"/>
            <a:r>
              <a:rPr lang="en-US" sz="1200" b="1" dirty="0">
                <a:latin typeface="Source Sans Pro Light" charset="0"/>
              </a:rPr>
              <a:t>Multi-Sandbox</a:t>
            </a:r>
          </a:p>
          <a:p>
            <a:pPr algn="ctr"/>
            <a:r>
              <a:rPr lang="en-US" sz="1200" b="1" dirty="0">
                <a:latin typeface="Source Sans Pro Light" charset="0"/>
              </a:rPr>
              <a:t>Executable</a:t>
            </a:r>
          </a:p>
          <a:p>
            <a:pPr algn="ctr"/>
            <a:r>
              <a:rPr lang="en-US" sz="1200" dirty="0">
                <a:latin typeface="Source Sans Pro Light" charset="0"/>
              </a:rPr>
              <a:t>(static link)</a:t>
            </a:r>
          </a:p>
        </p:txBody>
      </p:sp>
      <p:sp>
        <p:nvSpPr>
          <p:cNvPr id="79" name="Rounded Rectangle 105">
            <a:extLst>
              <a:ext uri="{FF2B5EF4-FFF2-40B4-BE49-F238E27FC236}">
                <a16:creationId xmlns:a16="http://schemas.microsoft.com/office/drawing/2014/main" id="{4C2D5E0B-0455-AEC5-4B21-17377A6473B1}"/>
              </a:ext>
            </a:extLst>
          </p:cNvPr>
          <p:cNvSpPr/>
          <p:nvPr/>
        </p:nvSpPr>
        <p:spPr>
          <a:xfrm>
            <a:off x="3968151" y="1515013"/>
            <a:ext cx="4270516" cy="215995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80" name="Round Same Side Corner Rectangle 106">
            <a:extLst>
              <a:ext uri="{FF2B5EF4-FFF2-40B4-BE49-F238E27FC236}">
                <a16:creationId xmlns:a16="http://schemas.microsoft.com/office/drawing/2014/main" id="{4C96CB41-5B41-A20A-F6EB-2010AC5EC1CC}"/>
              </a:ext>
            </a:extLst>
          </p:cNvPr>
          <p:cNvSpPr/>
          <p:nvPr/>
        </p:nvSpPr>
        <p:spPr>
          <a:xfrm rot="10800000">
            <a:off x="4037154" y="1515013"/>
            <a:ext cx="4139465" cy="688355"/>
          </a:xfrm>
          <a:prstGeom prst="round2SameRect">
            <a:avLst>
              <a:gd name="adj1" fmla="val 8815"/>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107">
            <a:extLst>
              <a:ext uri="{FF2B5EF4-FFF2-40B4-BE49-F238E27FC236}">
                <a16:creationId xmlns:a16="http://schemas.microsoft.com/office/drawing/2014/main" id="{90C4F75C-0628-8804-9BEC-8611635EAF7D}"/>
              </a:ext>
            </a:extLst>
          </p:cNvPr>
          <p:cNvSpPr/>
          <p:nvPr/>
        </p:nvSpPr>
        <p:spPr>
          <a:xfrm>
            <a:off x="4037161" y="2871379"/>
            <a:ext cx="4139466" cy="413591"/>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LIBRARIES</a:t>
            </a:r>
            <a:endParaRPr lang="en-US" sz="1200" kern="0" dirty="0">
              <a:solidFill>
                <a:schemeClr val="bg1"/>
              </a:solidFill>
              <a:latin typeface="Source Sans Pro" charset="0"/>
              <a:ea typeface="Source Sans Pro" charset="0"/>
              <a:cs typeface="Source Sans Pro" charset="0"/>
            </a:endParaRPr>
          </a:p>
        </p:txBody>
      </p:sp>
      <p:pic>
        <p:nvPicPr>
          <p:cNvPr id="83" name="Picture 82">
            <a:extLst>
              <a:ext uri="{FF2B5EF4-FFF2-40B4-BE49-F238E27FC236}">
                <a16:creationId xmlns:a16="http://schemas.microsoft.com/office/drawing/2014/main" id="{A1B2D5B4-2AFE-CC64-5323-0A92C46F5D3B}"/>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988154" y="3312239"/>
            <a:ext cx="1982135" cy="334761"/>
          </a:xfrm>
          <a:prstGeom prst="rect">
            <a:avLst/>
          </a:prstGeom>
        </p:spPr>
      </p:pic>
      <p:sp>
        <p:nvSpPr>
          <p:cNvPr id="85" name="Rounded Rectangle 111">
            <a:extLst>
              <a:ext uri="{FF2B5EF4-FFF2-40B4-BE49-F238E27FC236}">
                <a16:creationId xmlns:a16="http://schemas.microsoft.com/office/drawing/2014/main" id="{FAED384F-656A-82E8-52C0-3D45F426D2EC}"/>
              </a:ext>
            </a:extLst>
          </p:cNvPr>
          <p:cNvSpPr/>
          <p:nvPr/>
        </p:nvSpPr>
        <p:spPr>
          <a:xfrm>
            <a:off x="4037153" y="2276855"/>
            <a:ext cx="4149011"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KERNEL APPLICATION</a:t>
            </a:r>
            <a:endParaRPr lang="en-US" sz="1200" dirty="0">
              <a:solidFill>
                <a:schemeClr val="tx1"/>
              </a:solidFill>
              <a:latin typeface="Source Sans Pro" charset="0"/>
              <a:ea typeface="Source Sans Pro" charset="0"/>
              <a:cs typeface="Source Sans Pro" charset="0"/>
            </a:endParaRPr>
          </a:p>
        </p:txBody>
      </p:sp>
      <p:sp>
        <p:nvSpPr>
          <p:cNvPr id="105" name="Rounded Rectangle 136">
            <a:extLst>
              <a:ext uri="{FF2B5EF4-FFF2-40B4-BE49-F238E27FC236}">
                <a16:creationId xmlns:a16="http://schemas.microsoft.com/office/drawing/2014/main" id="{28DA6171-8BBF-0099-3A38-1A5B09774F14}"/>
              </a:ext>
            </a:extLst>
          </p:cNvPr>
          <p:cNvSpPr/>
          <p:nvPr/>
        </p:nvSpPr>
        <p:spPr>
          <a:xfrm>
            <a:off x="4037161" y="4139878"/>
            <a:ext cx="126235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cxnSp>
        <p:nvCxnSpPr>
          <p:cNvPr id="110" name="Straight Connector 109">
            <a:extLst>
              <a:ext uri="{FF2B5EF4-FFF2-40B4-BE49-F238E27FC236}">
                <a16:creationId xmlns:a16="http://schemas.microsoft.com/office/drawing/2014/main" id="{DAE84E58-A9E9-B31D-F634-4787924A80DD}"/>
              </a:ext>
            </a:extLst>
          </p:cNvPr>
          <p:cNvCxnSpPr>
            <a:cxnSpLocks/>
          </p:cNvCxnSpPr>
          <p:nvPr/>
        </p:nvCxnSpPr>
        <p:spPr>
          <a:xfrm>
            <a:off x="4070350" y="4077908"/>
            <a:ext cx="120015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14" name="Rounded Rectangle 147">
            <a:extLst>
              <a:ext uri="{FF2B5EF4-FFF2-40B4-BE49-F238E27FC236}">
                <a16:creationId xmlns:a16="http://schemas.microsoft.com/office/drawing/2014/main" id="{BBC0B334-2891-E8E6-F571-0415A7BD3CBF}"/>
              </a:ext>
            </a:extLst>
          </p:cNvPr>
          <p:cNvSpPr/>
          <p:nvPr/>
        </p:nvSpPr>
        <p:spPr>
          <a:xfrm>
            <a:off x="4099608" y="4659044"/>
            <a:ext cx="1199906"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6" name="Rounded Rectangle 159">
            <a:extLst>
              <a:ext uri="{FF2B5EF4-FFF2-40B4-BE49-F238E27FC236}">
                <a16:creationId xmlns:a16="http://schemas.microsoft.com/office/drawing/2014/main" id="{5CAF9A5D-8004-5A2B-C285-F83F8CC3082C}"/>
              </a:ext>
            </a:extLst>
          </p:cNvPr>
          <p:cNvSpPr/>
          <p:nvPr/>
        </p:nvSpPr>
        <p:spPr>
          <a:xfrm>
            <a:off x="6907233" y="4659043"/>
            <a:ext cx="1199906" cy="190127"/>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127" name="Rectangle 126">
            <a:extLst>
              <a:ext uri="{FF2B5EF4-FFF2-40B4-BE49-F238E27FC236}">
                <a16:creationId xmlns:a16="http://schemas.microsoft.com/office/drawing/2014/main" id="{EF0268F5-C312-08F8-9C19-3F77E0C6C2CD}"/>
              </a:ext>
            </a:extLst>
          </p:cNvPr>
          <p:cNvSpPr/>
          <p:nvPr/>
        </p:nvSpPr>
        <p:spPr>
          <a:xfrm>
            <a:off x="3817010" y="3941683"/>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28" name="Rectangle 127">
            <a:extLst>
              <a:ext uri="{FF2B5EF4-FFF2-40B4-BE49-F238E27FC236}">
                <a16:creationId xmlns:a16="http://schemas.microsoft.com/office/drawing/2014/main" id="{008622F6-F984-197F-B33A-7F1E375E4478}"/>
              </a:ext>
            </a:extLst>
          </p:cNvPr>
          <p:cNvSpPr/>
          <p:nvPr/>
        </p:nvSpPr>
        <p:spPr>
          <a:xfrm>
            <a:off x="6922230" y="6165059"/>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30" name="Rectangle 129">
            <a:extLst>
              <a:ext uri="{FF2B5EF4-FFF2-40B4-BE49-F238E27FC236}">
                <a16:creationId xmlns:a16="http://schemas.microsoft.com/office/drawing/2014/main" id="{62179020-AECD-6628-3DD6-14DB4A4A9BE0}"/>
              </a:ext>
            </a:extLst>
          </p:cNvPr>
          <p:cNvSpPr/>
          <p:nvPr/>
        </p:nvSpPr>
        <p:spPr>
          <a:xfrm>
            <a:off x="7311263" y="5396858"/>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VEE PORT</a:t>
            </a:r>
          </a:p>
        </p:txBody>
      </p:sp>
      <p:sp>
        <p:nvSpPr>
          <p:cNvPr id="131" name="Rectangle 130">
            <a:extLst>
              <a:ext uri="{FF2B5EF4-FFF2-40B4-BE49-F238E27FC236}">
                <a16:creationId xmlns:a16="http://schemas.microsoft.com/office/drawing/2014/main" id="{84F9E2BA-E09E-B083-0F68-D16E5481AD15}"/>
              </a:ext>
            </a:extLst>
          </p:cNvPr>
          <p:cNvSpPr/>
          <p:nvPr/>
        </p:nvSpPr>
        <p:spPr>
          <a:xfrm>
            <a:off x="6796403" y="3653276"/>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cxnSp>
        <p:nvCxnSpPr>
          <p:cNvPr id="135" name="Straight Connector 134">
            <a:extLst>
              <a:ext uri="{FF2B5EF4-FFF2-40B4-BE49-F238E27FC236}">
                <a16:creationId xmlns:a16="http://schemas.microsoft.com/office/drawing/2014/main" id="{7ADE42B8-1096-7A39-E819-532C312CC6C0}"/>
              </a:ext>
            </a:extLst>
          </p:cNvPr>
          <p:cNvCxnSpPr>
            <a:cxnSpLocks/>
          </p:cNvCxnSpPr>
          <p:nvPr/>
        </p:nvCxnSpPr>
        <p:spPr>
          <a:xfrm>
            <a:off x="6907233" y="4075941"/>
            <a:ext cx="1227826"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36" name="Rectangle 135">
            <a:extLst>
              <a:ext uri="{FF2B5EF4-FFF2-40B4-BE49-F238E27FC236}">
                <a16:creationId xmlns:a16="http://schemas.microsoft.com/office/drawing/2014/main" id="{754919F9-8B57-3E55-31AA-0D0042536240}"/>
              </a:ext>
            </a:extLst>
          </p:cNvPr>
          <p:cNvSpPr/>
          <p:nvPr/>
        </p:nvSpPr>
        <p:spPr>
          <a:xfrm>
            <a:off x="6664574" y="3935471"/>
            <a:ext cx="1716528" cy="12958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137" name="Rounded Rectangle 136">
            <a:extLst>
              <a:ext uri="{FF2B5EF4-FFF2-40B4-BE49-F238E27FC236}">
                <a16:creationId xmlns:a16="http://schemas.microsoft.com/office/drawing/2014/main" id="{2F8E6278-2F4A-9417-A413-70FAE5559A20}"/>
              </a:ext>
            </a:extLst>
          </p:cNvPr>
          <p:cNvSpPr/>
          <p:nvPr/>
        </p:nvSpPr>
        <p:spPr>
          <a:xfrm>
            <a:off x="6881244" y="4145544"/>
            <a:ext cx="1295383"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C Library</a:t>
            </a:r>
          </a:p>
        </p:txBody>
      </p:sp>
      <p:sp>
        <p:nvSpPr>
          <p:cNvPr id="5" name="Rounded Rectangle 111">
            <a:extLst>
              <a:ext uri="{FF2B5EF4-FFF2-40B4-BE49-F238E27FC236}">
                <a16:creationId xmlns:a16="http://schemas.microsoft.com/office/drawing/2014/main" id="{4BC6C09E-7038-466C-D368-32DB1DDBA016}"/>
              </a:ext>
            </a:extLst>
          </p:cNvPr>
          <p:cNvSpPr/>
          <p:nvPr/>
        </p:nvSpPr>
        <p:spPr>
          <a:xfrm>
            <a:off x="5270500" y="1636866"/>
            <a:ext cx="1588203" cy="485848"/>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SANDBOXED APPLICATIONS</a:t>
            </a:r>
            <a:endParaRPr lang="en-US" sz="1200" dirty="0">
              <a:solidFill>
                <a:schemeClr val="tx1"/>
              </a:solidFill>
              <a:latin typeface="Source Sans Pro" charset="0"/>
              <a:ea typeface="Source Sans Pro" charset="0"/>
              <a:cs typeface="Source Sans Pro" charset="0"/>
            </a:endParaRPr>
          </a:p>
        </p:txBody>
      </p:sp>
      <p:grpSp>
        <p:nvGrpSpPr>
          <p:cNvPr id="6" name="Group 5">
            <a:extLst>
              <a:ext uri="{FF2B5EF4-FFF2-40B4-BE49-F238E27FC236}">
                <a16:creationId xmlns:a16="http://schemas.microsoft.com/office/drawing/2014/main" id="{39789CD7-E9E2-C2BD-449D-1135964AAA71}"/>
              </a:ext>
            </a:extLst>
          </p:cNvPr>
          <p:cNvGrpSpPr/>
          <p:nvPr/>
        </p:nvGrpSpPr>
        <p:grpSpPr>
          <a:xfrm>
            <a:off x="4644880" y="1586968"/>
            <a:ext cx="504684" cy="567187"/>
            <a:chOff x="2526648" y="1186606"/>
            <a:chExt cx="499606" cy="567187"/>
          </a:xfrm>
        </p:grpSpPr>
        <p:pic>
          <p:nvPicPr>
            <p:cNvPr id="7" name="Picture 6">
              <a:extLst>
                <a:ext uri="{FF2B5EF4-FFF2-40B4-BE49-F238E27FC236}">
                  <a16:creationId xmlns:a16="http://schemas.microsoft.com/office/drawing/2014/main" id="{C955A267-EA4A-A847-0EC3-07AF5557A57B}"/>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2492857" y="1220397"/>
              <a:ext cx="567187" cy="499606"/>
            </a:xfrm>
            <a:prstGeom prst="rect">
              <a:avLst/>
            </a:prstGeom>
          </p:spPr>
        </p:pic>
        <p:pic>
          <p:nvPicPr>
            <p:cNvPr id="8" name="Picture 7">
              <a:extLst>
                <a:ext uri="{FF2B5EF4-FFF2-40B4-BE49-F238E27FC236}">
                  <a16:creationId xmlns:a16="http://schemas.microsoft.com/office/drawing/2014/main" id="{BA7E4099-9CE1-0D23-F478-7F6D64FF8DF2}"/>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597334" y="1294246"/>
              <a:ext cx="358234" cy="358234"/>
            </a:xfrm>
            <a:prstGeom prst="rect">
              <a:avLst/>
            </a:prstGeom>
          </p:spPr>
        </p:pic>
      </p:grpSp>
      <p:grpSp>
        <p:nvGrpSpPr>
          <p:cNvPr id="15" name="Group 14">
            <a:extLst>
              <a:ext uri="{FF2B5EF4-FFF2-40B4-BE49-F238E27FC236}">
                <a16:creationId xmlns:a16="http://schemas.microsoft.com/office/drawing/2014/main" id="{FBDB348E-704A-C283-2BC7-0A071F6A013A}"/>
              </a:ext>
            </a:extLst>
          </p:cNvPr>
          <p:cNvGrpSpPr/>
          <p:nvPr/>
        </p:nvGrpSpPr>
        <p:grpSpPr>
          <a:xfrm>
            <a:off x="6997536" y="1559866"/>
            <a:ext cx="504684" cy="567187"/>
            <a:chOff x="8163887" y="1217301"/>
            <a:chExt cx="499606" cy="567187"/>
          </a:xfrm>
        </p:grpSpPr>
        <p:pic>
          <p:nvPicPr>
            <p:cNvPr id="16" name="Picture 15">
              <a:extLst>
                <a:ext uri="{FF2B5EF4-FFF2-40B4-BE49-F238E27FC236}">
                  <a16:creationId xmlns:a16="http://schemas.microsoft.com/office/drawing/2014/main" id="{B4EC4204-6BB6-BCE6-200C-0CAFF01C23A8}"/>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8130096" y="1251092"/>
              <a:ext cx="567187" cy="499606"/>
            </a:xfrm>
            <a:prstGeom prst="rect">
              <a:avLst/>
            </a:prstGeom>
          </p:spPr>
        </p:pic>
        <p:pic>
          <p:nvPicPr>
            <p:cNvPr id="17" name="Picture 16">
              <a:extLst>
                <a:ext uri="{FF2B5EF4-FFF2-40B4-BE49-F238E27FC236}">
                  <a16:creationId xmlns:a16="http://schemas.microsoft.com/office/drawing/2014/main" id="{8C4E7994-9EBE-BE6A-FBA2-24E10D8F4B46}"/>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8234580" y="1321778"/>
              <a:ext cx="358234" cy="358234"/>
            </a:xfrm>
            <a:prstGeom prst="rect">
              <a:avLst/>
            </a:prstGeom>
          </p:spPr>
        </p:pic>
      </p:grpSp>
      <p:grpSp>
        <p:nvGrpSpPr>
          <p:cNvPr id="18" name="Group 17">
            <a:extLst>
              <a:ext uri="{FF2B5EF4-FFF2-40B4-BE49-F238E27FC236}">
                <a16:creationId xmlns:a16="http://schemas.microsoft.com/office/drawing/2014/main" id="{A548B3EE-B826-EF44-5F36-45D7BCC879A0}"/>
              </a:ext>
            </a:extLst>
          </p:cNvPr>
          <p:cNvGrpSpPr/>
          <p:nvPr/>
        </p:nvGrpSpPr>
        <p:grpSpPr>
          <a:xfrm>
            <a:off x="7550194" y="1614687"/>
            <a:ext cx="320188" cy="359842"/>
            <a:chOff x="9372066" y="1213606"/>
            <a:chExt cx="499605" cy="567186"/>
          </a:xfrm>
        </p:grpSpPr>
        <p:pic>
          <p:nvPicPr>
            <p:cNvPr id="19" name="Picture 18">
              <a:extLst>
                <a:ext uri="{FF2B5EF4-FFF2-40B4-BE49-F238E27FC236}">
                  <a16:creationId xmlns:a16="http://schemas.microsoft.com/office/drawing/2014/main" id="{0A1B7BB9-E1B0-DAFB-C3C5-402E95D66164}"/>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9338276" y="1247396"/>
              <a:ext cx="567186" cy="499605"/>
            </a:xfrm>
            <a:prstGeom prst="rect">
              <a:avLst/>
            </a:prstGeom>
          </p:spPr>
        </p:pic>
        <p:pic>
          <p:nvPicPr>
            <p:cNvPr id="20" name="Picture 19">
              <a:extLst>
                <a:ext uri="{FF2B5EF4-FFF2-40B4-BE49-F238E27FC236}">
                  <a16:creationId xmlns:a16="http://schemas.microsoft.com/office/drawing/2014/main" id="{A4D91C5D-951F-8AE8-87F3-2642DF70183C}"/>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9442775" y="1318085"/>
              <a:ext cx="358233" cy="358233"/>
            </a:xfrm>
            <a:prstGeom prst="rect">
              <a:avLst/>
            </a:prstGeom>
          </p:spPr>
        </p:pic>
      </p:grpSp>
      <p:grpSp>
        <p:nvGrpSpPr>
          <p:cNvPr id="21" name="Group 20">
            <a:extLst>
              <a:ext uri="{FF2B5EF4-FFF2-40B4-BE49-F238E27FC236}">
                <a16:creationId xmlns:a16="http://schemas.microsoft.com/office/drawing/2014/main" id="{F3127147-8ADB-E1D2-778E-580BAFBCCF7D}"/>
              </a:ext>
            </a:extLst>
          </p:cNvPr>
          <p:cNvGrpSpPr/>
          <p:nvPr/>
        </p:nvGrpSpPr>
        <p:grpSpPr>
          <a:xfrm>
            <a:off x="4281432" y="1646123"/>
            <a:ext cx="304432" cy="342134"/>
            <a:chOff x="1912107" y="1182931"/>
            <a:chExt cx="499606" cy="567187"/>
          </a:xfrm>
        </p:grpSpPr>
        <p:pic>
          <p:nvPicPr>
            <p:cNvPr id="22" name="Picture 21">
              <a:extLst>
                <a:ext uri="{FF2B5EF4-FFF2-40B4-BE49-F238E27FC236}">
                  <a16:creationId xmlns:a16="http://schemas.microsoft.com/office/drawing/2014/main" id="{664F26E7-F16D-06CE-BF93-DD42005D1D1C}"/>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1878316" y="1216722"/>
              <a:ext cx="567187" cy="499606"/>
            </a:xfrm>
            <a:prstGeom prst="rect">
              <a:avLst/>
            </a:prstGeom>
          </p:spPr>
        </p:pic>
        <p:pic>
          <p:nvPicPr>
            <p:cNvPr id="23" name="Picture 22">
              <a:extLst>
                <a:ext uri="{FF2B5EF4-FFF2-40B4-BE49-F238E27FC236}">
                  <a16:creationId xmlns:a16="http://schemas.microsoft.com/office/drawing/2014/main" id="{E3250A9C-2E1F-709A-0A83-7807025A4330}"/>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2001900" y="1283776"/>
              <a:ext cx="358234" cy="358234"/>
            </a:xfrm>
            <a:prstGeom prst="rect">
              <a:avLst/>
            </a:prstGeom>
          </p:spPr>
        </p:pic>
      </p:grpSp>
      <p:sp>
        <p:nvSpPr>
          <p:cNvPr id="24" name="Rounded Rectangle 87">
            <a:extLst>
              <a:ext uri="{FF2B5EF4-FFF2-40B4-BE49-F238E27FC236}">
                <a16:creationId xmlns:a16="http://schemas.microsoft.com/office/drawing/2014/main" id="{BDB81F4C-1EDC-FC28-3BA4-7BE350C6D340}"/>
              </a:ext>
            </a:extLst>
          </p:cNvPr>
          <p:cNvSpPr/>
          <p:nvPr/>
        </p:nvSpPr>
        <p:spPr>
          <a:xfrm rot="16200000">
            <a:off x="8100178" y="1722506"/>
            <a:ext cx="639144" cy="224156"/>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96A908CB-B791-0ADA-40ED-F609539E7F76}"/>
              </a:ext>
            </a:extLst>
          </p:cNvPr>
          <p:cNvSpPr txBox="1"/>
          <p:nvPr/>
        </p:nvSpPr>
        <p:spPr>
          <a:xfrm>
            <a:off x="8200798" y="1580542"/>
            <a:ext cx="1493095" cy="442035"/>
          </a:xfrm>
          <a:prstGeom prst="rect">
            <a:avLst/>
          </a:prstGeom>
          <a:noFill/>
        </p:spPr>
        <p:txBody>
          <a:bodyPr wrap="square" lIns="36000" tIns="36000" rIns="36000" bIns="36000" rtlCol="0">
            <a:spAutoFit/>
          </a:bodyPr>
          <a:lstStyle/>
          <a:p>
            <a:pPr algn="ctr"/>
            <a:r>
              <a:rPr lang="en-US" sz="1200" b="1" dirty="0">
                <a:latin typeface="Source Sans Pro Light" charset="0"/>
              </a:rPr>
              <a:t>Features</a:t>
            </a:r>
          </a:p>
          <a:p>
            <a:pPr algn="ctr"/>
            <a:r>
              <a:rPr lang="en-US" sz="1200" dirty="0">
                <a:latin typeface="Source Sans Pro Light" charset="0"/>
              </a:rPr>
              <a:t>(partial link)</a:t>
            </a:r>
          </a:p>
        </p:txBody>
      </p:sp>
    </p:spTree>
    <p:extLst>
      <p:ext uri="{BB962C8B-B14F-4D97-AF65-F5344CB8AC3E}">
        <p14:creationId xmlns:p14="http://schemas.microsoft.com/office/powerpoint/2010/main" val="364658708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77</Words>
  <Application>Microsoft Office PowerPoint</Application>
  <PresentationFormat>Widescreen</PresentationFormat>
  <Paragraphs>41</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cp:lastModifiedBy>Frédéric Rivière</cp:lastModifiedBy>
  <cp:revision>365</cp:revision>
  <cp:lastPrinted>2021-01-04T17:40:49Z</cp:lastPrinted>
  <dcterms:created xsi:type="dcterms:W3CDTF">2017-01-10T13:21:08Z</dcterms:created>
  <dcterms:modified xsi:type="dcterms:W3CDTF">2024-12-19T12:16:04Z</dcterms:modified>
</cp:coreProperties>
</file>