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23B539C-E758-4EB0-A847-43819CC53FB9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18/09/2024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40C4DF1-1809-4856-8143-E1C507DC3232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68360" y="700920"/>
            <a:ext cx="2368080" cy="3575880"/>
          </a:xfrm>
          <a:prstGeom prst="roundRect">
            <a:avLst>
              <a:gd name="adj" fmla="val 5059"/>
            </a:avLst>
          </a:prstGeom>
          <a:solidFill>
            <a:srgbClr val="F2F2F2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8554320" y="706680"/>
            <a:ext cx="663120" cy="3575880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 rot="5400000">
            <a:off x="2884320" y="1312560"/>
            <a:ext cx="124164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100" b="0" strike="noStrike" spc="-1">
                <a:solidFill>
                  <a:srgbClr val="FFFFFF"/>
                </a:solidFill>
                <a:latin typeface="Source Sans Pro"/>
              </a:rPr>
              <a:t>Green thread 1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 rot="5400000">
            <a:off x="2927520" y="3395160"/>
            <a:ext cx="1155240" cy="338760"/>
          </a:xfrm>
          <a:prstGeom prst="rightArrow">
            <a:avLst>
              <a:gd name="adj1" fmla="val 100000"/>
              <a:gd name="adj2" fmla="val 41014"/>
            </a:avLst>
          </a:prstGeom>
          <a:solidFill>
            <a:srgbClr val="6CC2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250" b="0" strike="noStrike" spc="-1">
                <a:solidFill>
                  <a:srgbClr val="FFFFFF"/>
                </a:solidFill>
                <a:latin typeface="Source Sans Pro"/>
              </a:rPr>
              <a:t>1</a:t>
            </a:r>
            <a:endParaRPr lang="en-GB" sz="1250" b="0" strike="noStrike" spc="-1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 rot="5400000">
            <a:off x="3385440" y="1312560"/>
            <a:ext cx="124164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100" b="0" strike="noStrike" spc="-1">
                <a:solidFill>
                  <a:srgbClr val="FFFFFF"/>
                </a:solidFill>
                <a:latin typeface="Source Sans Pro"/>
              </a:rPr>
              <a:t>Green thread 2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 rot="5400000">
            <a:off x="3428640" y="3395160"/>
            <a:ext cx="115524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250" b="0" strike="noStrike" spc="-1">
                <a:solidFill>
                  <a:srgbClr val="FFFFFF"/>
                </a:solidFill>
                <a:latin typeface="Source Sans Pro"/>
              </a:rPr>
              <a:t>2</a:t>
            </a:r>
            <a:endParaRPr lang="en-GB" sz="1250" b="0" strike="noStrike" spc="-1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 rot="5400000">
            <a:off x="3886560" y="1312560"/>
            <a:ext cx="124164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100" b="0" strike="noStrike" spc="-1">
                <a:solidFill>
                  <a:srgbClr val="FFFFFF"/>
                </a:solidFill>
                <a:latin typeface="Source Sans Pro"/>
              </a:rPr>
              <a:t>Green thread 3</a:t>
            </a:r>
            <a:endParaRPr lang="en-GB" sz="1100" b="0" strike="noStrike" spc="-1"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 rot="5400000">
            <a:off x="4170960" y="3636720"/>
            <a:ext cx="67284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250" b="0" strike="noStrike" spc="-1">
                <a:solidFill>
                  <a:srgbClr val="FFFFFF"/>
                </a:solidFill>
                <a:latin typeface="Source Sans Pro"/>
              </a:rPr>
              <a:t>3</a:t>
            </a:r>
            <a:endParaRPr lang="en-GB" sz="1250" b="0" strike="noStrike" spc="-1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 rot="5400000">
            <a:off x="4763520" y="2375280"/>
            <a:ext cx="88344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EE50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10"/>
          <p:cNvSpPr/>
          <p:nvPr/>
        </p:nvSpPr>
        <p:spPr>
          <a:xfrm rot="5400000">
            <a:off x="7246080" y="2337840"/>
            <a:ext cx="328140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EE50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Line 11"/>
          <p:cNvSpPr/>
          <p:nvPr/>
        </p:nvSpPr>
        <p:spPr>
          <a:xfrm>
            <a:off x="4506840" y="2103120"/>
            <a:ext cx="528840" cy="36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Line 12"/>
          <p:cNvSpPr/>
          <p:nvPr/>
        </p:nvSpPr>
        <p:spPr>
          <a:xfrm flipH="1">
            <a:off x="4676400" y="2986920"/>
            <a:ext cx="528840" cy="36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13"/>
          <p:cNvSpPr/>
          <p:nvPr/>
        </p:nvSpPr>
        <p:spPr>
          <a:xfrm flipH="1">
            <a:off x="4676400" y="3469320"/>
            <a:ext cx="4040280" cy="360"/>
          </a:xfrm>
          <a:prstGeom prst="line">
            <a:avLst/>
          </a:prstGeom>
          <a:ln w="28440">
            <a:solidFill>
              <a:srgbClr val="A9B1B5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14"/>
          <p:cNvSpPr/>
          <p:nvPr/>
        </p:nvSpPr>
        <p:spPr>
          <a:xfrm>
            <a:off x="3372480" y="4282920"/>
            <a:ext cx="192924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45000" rIns="108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200" b="1" strike="noStrike" spc="-1" dirty="0">
                <a:solidFill>
                  <a:srgbClr val="4B5357"/>
                </a:solidFill>
                <a:latin typeface="Source Sans Pro Light"/>
                <a:ea typeface="Source Sans Pro Light"/>
              </a:rPr>
              <a:t>Core Engine </a:t>
            </a:r>
          </a:p>
          <a:p>
            <a:pPr algn="ctr">
              <a:lnSpc>
                <a:spcPct val="100000"/>
              </a:lnSpc>
            </a:pPr>
            <a:r>
              <a:rPr lang="en-GB" sz="1200" b="1" strike="noStrike" spc="-1" dirty="0">
                <a:solidFill>
                  <a:srgbClr val="4B5357"/>
                </a:solidFill>
                <a:latin typeface="Source Sans Pro Light"/>
                <a:ea typeface="Source Sans Pro Light"/>
              </a:rPr>
              <a:t>Task</a:t>
            </a:r>
            <a:endParaRPr lang="en-GB" sz="1200" b="0" strike="noStrike" spc="-1" dirty="0">
              <a:latin typeface="Arial"/>
            </a:endParaRPr>
          </a:p>
        </p:txBody>
      </p:sp>
      <p:sp>
        <p:nvSpPr>
          <p:cNvPr id="54" name="CustomShape 15"/>
          <p:cNvSpPr/>
          <p:nvPr/>
        </p:nvSpPr>
        <p:spPr>
          <a:xfrm>
            <a:off x="8451720" y="4282920"/>
            <a:ext cx="86796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45000" rIns="108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200" b="1" strike="noStrike" spc="-1" dirty="0">
                <a:solidFill>
                  <a:srgbClr val="4B5357"/>
                </a:solidFill>
                <a:latin typeface="Source Sans Pro Light"/>
                <a:ea typeface="Source Sans Pro Light"/>
              </a:rPr>
              <a:t>Another C</a:t>
            </a:r>
            <a:endParaRPr lang="en-GB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200" b="1" strike="noStrike" spc="-1" dirty="0">
                <a:solidFill>
                  <a:srgbClr val="4B5357"/>
                </a:solidFill>
                <a:latin typeface="Source Sans Pro Light"/>
                <a:ea typeface="Source Sans Pro Light"/>
              </a:rPr>
              <a:t>Task</a:t>
            </a:r>
            <a:endParaRPr lang="en-GB" sz="1200" b="0" strike="noStrike" spc="-1" dirty="0">
              <a:latin typeface="Arial"/>
            </a:endParaRPr>
          </a:p>
        </p:txBody>
      </p:sp>
      <p:sp>
        <p:nvSpPr>
          <p:cNvPr id="55" name="CustomShape 16"/>
          <p:cNvSpPr/>
          <p:nvPr/>
        </p:nvSpPr>
        <p:spPr>
          <a:xfrm>
            <a:off x="5535720" y="2146680"/>
            <a:ext cx="26218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45000" rIns="108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050" b="0" strike="noStrike" spc="-1">
                <a:solidFill>
                  <a:srgbClr val="4B5357"/>
                </a:solidFill>
                <a:latin typeface="Consolas"/>
                <a:ea typeface="Source Sans Pro Light"/>
              </a:rPr>
              <a:t>SNI_getCurrentJavaThreadID() : 3</a:t>
            </a:r>
            <a:endParaRPr lang="en-GB" sz="1050" b="0" strike="noStrike" spc="-1">
              <a:latin typeface="Arial"/>
            </a:endParaRPr>
          </a:p>
        </p:txBody>
      </p:sp>
      <p:sp>
        <p:nvSpPr>
          <p:cNvPr id="56" name="CustomShape 17"/>
          <p:cNvSpPr/>
          <p:nvPr/>
        </p:nvSpPr>
        <p:spPr>
          <a:xfrm>
            <a:off x="5501520" y="2656440"/>
            <a:ext cx="262188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45000" rIns="108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050" b="0" strike="noStrike" spc="-1">
                <a:solidFill>
                  <a:srgbClr val="4B5357"/>
                </a:solidFill>
                <a:latin typeface="Consolas"/>
                <a:ea typeface="Source Sans Pro Light"/>
              </a:rPr>
              <a:t>SNI_suspendCurrentJavaThread(…)</a:t>
            </a:r>
            <a:endParaRPr lang="en-GB" sz="1050" b="0" strike="noStrike" spc="-1">
              <a:latin typeface="Arial"/>
            </a:endParaRPr>
          </a:p>
        </p:txBody>
      </p:sp>
      <p:sp>
        <p:nvSpPr>
          <p:cNvPr id="57" name="CustomShape 18"/>
          <p:cNvSpPr/>
          <p:nvPr/>
        </p:nvSpPr>
        <p:spPr>
          <a:xfrm>
            <a:off x="6589800" y="3046680"/>
            <a:ext cx="1929240" cy="2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45000" rIns="108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050" b="0" strike="noStrike" spc="-1">
                <a:solidFill>
                  <a:srgbClr val="4B5357"/>
                </a:solidFill>
                <a:latin typeface="Consolas"/>
                <a:ea typeface="Source Sans Pro Light"/>
              </a:rPr>
              <a:t>SNI_resumeJavaThread(3)</a:t>
            </a:r>
            <a:endParaRPr lang="en-GB" sz="1050" b="0" strike="noStrike" spc="-1">
              <a:latin typeface="Arial"/>
            </a:endParaRPr>
          </a:p>
        </p:txBody>
      </p:sp>
      <p:sp>
        <p:nvSpPr>
          <p:cNvPr id="58" name="Line 19"/>
          <p:cNvSpPr/>
          <p:nvPr/>
        </p:nvSpPr>
        <p:spPr>
          <a:xfrm>
            <a:off x="8451720" y="3171600"/>
            <a:ext cx="445680" cy="360"/>
          </a:xfrm>
          <a:prstGeom prst="line">
            <a:avLst/>
          </a:prstGeom>
          <a:ln w="28440">
            <a:solidFill>
              <a:srgbClr val="A9B1B5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Line 20"/>
          <p:cNvSpPr/>
          <p:nvPr/>
        </p:nvSpPr>
        <p:spPr>
          <a:xfrm flipH="1">
            <a:off x="5205240" y="2783160"/>
            <a:ext cx="428400" cy="360"/>
          </a:xfrm>
          <a:prstGeom prst="line">
            <a:avLst/>
          </a:prstGeom>
          <a:ln w="28440">
            <a:solidFill>
              <a:srgbClr val="A9B1B5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Line 21"/>
          <p:cNvSpPr/>
          <p:nvPr/>
        </p:nvSpPr>
        <p:spPr>
          <a:xfrm flipH="1">
            <a:off x="5209200" y="2283120"/>
            <a:ext cx="428400" cy="360"/>
          </a:xfrm>
          <a:prstGeom prst="line">
            <a:avLst/>
          </a:prstGeom>
          <a:ln w="28440">
            <a:solidFill>
              <a:srgbClr val="A9B1B5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2"/>
          <p:cNvSpPr/>
          <p:nvPr/>
        </p:nvSpPr>
        <p:spPr>
          <a:xfrm rot="5400000">
            <a:off x="7791840" y="2415240"/>
            <a:ext cx="3382920" cy="1839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717D8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050" b="0" strike="noStrike" spc="-1">
                <a:solidFill>
                  <a:srgbClr val="FFFFFF"/>
                </a:solidFill>
                <a:latin typeface="Source Sans Pro"/>
              </a:rPr>
              <a:t>Time</a:t>
            </a:r>
            <a:endParaRPr lang="en-GB" sz="105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Source Sans Pro</vt:lpstr>
      <vt:lpstr>Source Sans Pro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Félix Pinel</dc:creator>
  <dc:description/>
  <cp:lastModifiedBy>Frédéric Rivière</cp:lastModifiedBy>
  <cp:revision>11</cp:revision>
  <dcterms:created xsi:type="dcterms:W3CDTF">2020-03-27T15:34:51Z</dcterms:created>
  <dcterms:modified xsi:type="dcterms:W3CDTF">2024-09-18T13:59:43Z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