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
  </p:notesMasterIdLst>
  <p:handoutMasterIdLst>
    <p:handoutMasterId r:id="rId4"/>
  </p:handoutMasterIdLst>
  <p:sldIdLst>
    <p:sldId id="762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11" d="100"/>
          <a:sy n="111" d="100"/>
        </p:scale>
        <p:origin x="528"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20 décembre 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20 décembre 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B021-5DFC-8012-6286-15A1969A9784}"/>
              </a:ext>
            </a:extLst>
          </p:cNvPr>
          <p:cNvSpPr>
            <a:spLocks noGrp="1"/>
          </p:cNvSpPr>
          <p:nvPr>
            <p:ph type="title"/>
          </p:nvPr>
        </p:nvSpPr>
        <p:spPr/>
        <p:txBody>
          <a:bodyPr/>
          <a:lstStyle/>
          <a:p>
            <a:r>
              <a:rPr lang="en-US" dirty="0"/>
              <a:t>Binary Code verifier</a:t>
            </a:r>
          </a:p>
        </p:txBody>
      </p:sp>
      <p:sp>
        <p:nvSpPr>
          <p:cNvPr id="3" name="Rounded Rectangle 4">
            <a:extLst>
              <a:ext uri="{FF2B5EF4-FFF2-40B4-BE49-F238E27FC236}">
                <a16:creationId xmlns:a16="http://schemas.microsoft.com/office/drawing/2014/main" id="{6AC0DA00-F7F6-3B71-B57B-B9F947715939}"/>
              </a:ext>
            </a:extLst>
          </p:cNvPr>
          <p:cNvSpPr/>
          <p:nvPr/>
        </p:nvSpPr>
        <p:spPr>
          <a:xfrm>
            <a:off x="2063552" y="1700808"/>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4" name="Connecteur droit avec flèche 148">
            <a:extLst>
              <a:ext uri="{FF2B5EF4-FFF2-40B4-BE49-F238E27FC236}">
                <a16:creationId xmlns:a16="http://schemas.microsoft.com/office/drawing/2014/main" id="{9C2576C5-29DC-D632-C753-82896FF0E9F1}"/>
              </a:ext>
            </a:extLst>
          </p:cNvPr>
          <p:cNvCxnSpPr>
            <a:cxnSpLocks/>
            <a:stCxn id="3" idx="2"/>
            <a:endCxn id="31" idx="0"/>
          </p:cNvCxnSpPr>
          <p:nvPr/>
        </p:nvCxnSpPr>
        <p:spPr>
          <a:xfrm flipH="1">
            <a:off x="2860566" y="2189332"/>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152">
            <a:extLst>
              <a:ext uri="{FF2B5EF4-FFF2-40B4-BE49-F238E27FC236}">
                <a16:creationId xmlns:a16="http://schemas.microsoft.com/office/drawing/2014/main" id="{3690F7A2-1B6C-A48D-B1D7-DEAF0886425B}"/>
              </a:ext>
            </a:extLst>
          </p:cNvPr>
          <p:cNvSpPr txBox="1"/>
          <p:nvPr/>
        </p:nvSpPr>
        <p:spPr>
          <a:xfrm>
            <a:off x="2844936" y="3113477"/>
            <a:ext cx="1059906" cy="246221"/>
          </a:xfrm>
          <a:prstGeom prst="rect">
            <a:avLst/>
          </a:prstGeom>
          <a:noFill/>
        </p:spPr>
        <p:txBody>
          <a:bodyPr wrap="none" rtlCol="0">
            <a:spAutoFit/>
          </a:bodyPr>
          <a:lstStyle/>
          <a:p>
            <a:pPr>
              <a:defRPr/>
            </a:pPr>
            <a:r>
              <a:rPr lang="en-US" sz="1000" dirty="0">
                <a:solidFill>
                  <a:srgbClr val="97A7AF"/>
                </a:solidFill>
              </a:rPr>
              <a:t>(*.class, *.</a:t>
            </a:r>
            <a:r>
              <a:rPr lang="en-US" sz="1000" dirty="0" err="1">
                <a:solidFill>
                  <a:srgbClr val="97A7AF"/>
                </a:solidFill>
              </a:rPr>
              <a:t>wasm</a:t>
            </a:r>
            <a:r>
              <a:rPr lang="en-US" sz="1000" dirty="0">
                <a:solidFill>
                  <a:srgbClr val="97A7AF"/>
                </a:solidFill>
              </a:rPr>
              <a:t>)</a:t>
            </a:r>
          </a:p>
        </p:txBody>
      </p:sp>
      <p:sp>
        <p:nvSpPr>
          <p:cNvPr id="6" name="Rounded Rectangle 7">
            <a:extLst>
              <a:ext uri="{FF2B5EF4-FFF2-40B4-BE49-F238E27FC236}">
                <a16:creationId xmlns:a16="http://schemas.microsoft.com/office/drawing/2014/main" id="{366A76C4-DAF3-E365-74F6-E74A1D0D04D4}"/>
              </a:ext>
            </a:extLst>
          </p:cNvPr>
          <p:cNvSpPr/>
          <p:nvPr/>
        </p:nvSpPr>
        <p:spPr>
          <a:xfrm>
            <a:off x="2063551" y="3556057"/>
            <a:ext cx="2989061" cy="586700"/>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b"/>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23" name="Connecteur droit avec flèche 148">
            <a:extLst>
              <a:ext uri="{FF2B5EF4-FFF2-40B4-BE49-F238E27FC236}">
                <a16:creationId xmlns:a16="http://schemas.microsoft.com/office/drawing/2014/main" id="{4BC6ABC1-279C-FAA7-6508-D2DBC9A7D826}"/>
              </a:ext>
            </a:extLst>
          </p:cNvPr>
          <p:cNvCxnSpPr>
            <a:cxnSpLocks/>
          </p:cNvCxnSpPr>
          <p:nvPr/>
        </p:nvCxnSpPr>
        <p:spPr>
          <a:xfrm flipH="1">
            <a:off x="3410799" y="4142757"/>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152">
            <a:extLst>
              <a:ext uri="{FF2B5EF4-FFF2-40B4-BE49-F238E27FC236}">
                <a16:creationId xmlns:a16="http://schemas.microsoft.com/office/drawing/2014/main" id="{623C71A6-570F-254C-3CFC-B34E41582369}"/>
              </a:ext>
            </a:extLst>
          </p:cNvPr>
          <p:cNvSpPr txBox="1"/>
          <p:nvPr/>
        </p:nvSpPr>
        <p:spPr>
          <a:xfrm>
            <a:off x="3356041" y="4339116"/>
            <a:ext cx="1762021"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 / application.fo)</a:t>
            </a:r>
          </a:p>
        </p:txBody>
      </p:sp>
      <p:cxnSp>
        <p:nvCxnSpPr>
          <p:cNvPr id="26" name="Connecteur droit avec flèche 148">
            <a:extLst>
              <a:ext uri="{FF2B5EF4-FFF2-40B4-BE49-F238E27FC236}">
                <a16:creationId xmlns:a16="http://schemas.microsoft.com/office/drawing/2014/main" id="{365FC9E6-E38D-F85B-0F19-E128805B43AC}"/>
              </a:ext>
            </a:extLst>
          </p:cNvPr>
          <p:cNvCxnSpPr>
            <a:cxnSpLocks/>
            <a:stCxn id="27" idx="2"/>
          </p:cNvCxnSpPr>
          <p:nvPr/>
        </p:nvCxnSpPr>
        <p:spPr>
          <a:xfrm>
            <a:off x="4415730" y="2946086"/>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36">
            <a:extLst>
              <a:ext uri="{FF2B5EF4-FFF2-40B4-BE49-F238E27FC236}">
                <a16:creationId xmlns:a16="http://schemas.microsoft.com/office/drawing/2014/main" id="{390E0C69-4669-6D5E-9952-F7EE25FDF484}"/>
              </a:ext>
            </a:extLst>
          </p:cNvPr>
          <p:cNvSpPr/>
          <p:nvPr/>
        </p:nvSpPr>
        <p:spPr>
          <a:xfrm>
            <a:off x="3778845" y="1698337"/>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(including Third Party code)</a:t>
            </a:r>
            <a:endParaRPr lang="en-US" sz="1000" dirty="0">
              <a:solidFill>
                <a:schemeClr val="bg1"/>
              </a:solidFill>
              <a:latin typeface="Source Sans Pro Light" charset="0"/>
              <a:ea typeface="Source Sans Pro Light" charset="0"/>
              <a:cs typeface="Source Sans Pro Light" charset="0"/>
            </a:endParaRPr>
          </a:p>
        </p:txBody>
      </p:sp>
      <p:sp>
        <p:nvSpPr>
          <p:cNvPr id="30" name="ZoneTexte 152">
            <a:extLst>
              <a:ext uri="{FF2B5EF4-FFF2-40B4-BE49-F238E27FC236}">
                <a16:creationId xmlns:a16="http://schemas.microsoft.com/office/drawing/2014/main" id="{7EEC0A01-F496-ED63-BF0B-60EE2E6CA001}"/>
              </a:ext>
            </a:extLst>
          </p:cNvPr>
          <p:cNvSpPr txBox="1"/>
          <p:nvPr/>
        </p:nvSpPr>
        <p:spPr>
          <a:xfrm>
            <a:off x="4431140" y="3113477"/>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31" name="Rounded Rectangle 7">
            <a:extLst>
              <a:ext uri="{FF2B5EF4-FFF2-40B4-BE49-F238E27FC236}">
                <a16:creationId xmlns:a16="http://schemas.microsoft.com/office/drawing/2014/main" id="{DDB9FD40-699B-F6D3-F289-7659CC337A2C}"/>
              </a:ext>
            </a:extLst>
          </p:cNvPr>
          <p:cNvSpPr/>
          <p:nvPr/>
        </p:nvSpPr>
        <p:spPr>
          <a:xfrm>
            <a:off x="2056552" y="2560197"/>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Source Code Compiler</a:t>
            </a:r>
          </a:p>
        </p:txBody>
      </p:sp>
      <p:cxnSp>
        <p:nvCxnSpPr>
          <p:cNvPr id="32" name="Connecteur droit avec flèche 148">
            <a:extLst>
              <a:ext uri="{FF2B5EF4-FFF2-40B4-BE49-F238E27FC236}">
                <a16:creationId xmlns:a16="http://schemas.microsoft.com/office/drawing/2014/main" id="{16E2DE4C-EE7C-DDFC-491D-0CDDC27EC27C}"/>
              </a:ext>
            </a:extLst>
          </p:cNvPr>
          <p:cNvCxnSpPr>
            <a:cxnSpLocks/>
            <a:stCxn id="31" idx="2"/>
          </p:cNvCxnSpPr>
          <p:nvPr/>
        </p:nvCxnSpPr>
        <p:spPr>
          <a:xfrm>
            <a:off x="2860566" y="2946086"/>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152">
            <a:extLst>
              <a:ext uri="{FF2B5EF4-FFF2-40B4-BE49-F238E27FC236}">
                <a16:creationId xmlns:a16="http://schemas.microsoft.com/office/drawing/2014/main" id="{2B70938F-605A-F662-4283-EA274B410EB1}"/>
              </a:ext>
            </a:extLst>
          </p:cNvPr>
          <p:cNvSpPr txBox="1"/>
          <p:nvPr/>
        </p:nvSpPr>
        <p:spPr>
          <a:xfrm>
            <a:off x="2854974" y="2276684"/>
            <a:ext cx="776175" cy="246221"/>
          </a:xfrm>
          <a:prstGeom prst="rect">
            <a:avLst/>
          </a:prstGeom>
          <a:noFill/>
        </p:spPr>
        <p:txBody>
          <a:bodyPr wrap="none" rtlCol="0">
            <a:spAutoFit/>
          </a:bodyPr>
          <a:lstStyle/>
          <a:p>
            <a:pPr>
              <a:defRPr/>
            </a:pPr>
            <a:r>
              <a:rPr lang="en-US" sz="1000" dirty="0">
                <a:solidFill>
                  <a:srgbClr val="97A7AF"/>
                </a:solidFill>
              </a:rPr>
              <a:t>(*.java, *.c)</a:t>
            </a:r>
          </a:p>
        </p:txBody>
      </p:sp>
      <p:sp>
        <p:nvSpPr>
          <p:cNvPr id="39" name="Rounded Rectangle 7">
            <a:extLst>
              <a:ext uri="{FF2B5EF4-FFF2-40B4-BE49-F238E27FC236}">
                <a16:creationId xmlns:a16="http://schemas.microsoft.com/office/drawing/2014/main" id="{718D6E21-C4A3-60F8-9A98-C76851D90CC7}"/>
              </a:ext>
            </a:extLst>
          </p:cNvPr>
          <p:cNvSpPr/>
          <p:nvPr/>
        </p:nvSpPr>
        <p:spPr>
          <a:xfrm>
            <a:off x="2423592" y="3374393"/>
            <a:ext cx="2309038" cy="465786"/>
          </a:xfrm>
          <a:prstGeom prst="round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Binary Code Verifier</a:t>
            </a:r>
          </a:p>
        </p:txBody>
      </p:sp>
      <p:sp>
        <p:nvSpPr>
          <p:cNvPr id="7" name="Rounded Rectangle 11">
            <a:extLst>
              <a:ext uri="{FF2B5EF4-FFF2-40B4-BE49-F238E27FC236}">
                <a16:creationId xmlns:a16="http://schemas.microsoft.com/office/drawing/2014/main" id="{CE2125C3-5105-F83C-5134-067F694479B3}"/>
              </a:ext>
            </a:extLst>
          </p:cNvPr>
          <p:cNvSpPr/>
          <p:nvPr/>
        </p:nvSpPr>
        <p:spPr>
          <a:xfrm>
            <a:off x="3066120" y="4975148"/>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8" name="Rectangle 7">
            <a:extLst>
              <a:ext uri="{FF2B5EF4-FFF2-40B4-BE49-F238E27FC236}">
                <a16:creationId xmlns:a16="http://schemas.microsoft.com/office/drawing/2014/main" id="{514AC80B-F8AE-FDF1-5EE3-6F242804BFBB}"/>
              </a:ext>
            </a:extLst>
          </p:cNvPr>
          <p:cNvSpPr/>
          <p:nvPr/>
        </p:nvSpPr>
        <p:spPr>
          <a:xfrm>
            <a:off x="3010730" y="4973108"/>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 name="Picture 8">
            <a:extLst>
              <a:ext uri="{FF2B5EF4-FFF2-40B4-BE49-F238E27FC236}">
                <a16:creationId xmlns:a16="http://schemas.microsoft.com/office/drawing/2014/main" id="{53E0BB7C-40E6-797A-AD65-D31F6D5BBC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062" y="5192685"/>
            <a:ext cx="456454" cy="459496"/>
          </a:xfrm>
          <a:prstGeom prst="rect">
            <a:avLst/>
          </a:prstGeom>
        </p:spPr>
      </p:pic>
      <p:sp>
        <p:nvSpPr>
          <p:cNvPr id="11" name="TextBox 10">
            <a:extLst>
              <a:ext uri="{FF2B5EF4-FFF2-40B4-BE49-F238E27FC236}">
                <a16:creationId xmlns:a16="http://schemas.microsoft.com/office/drawing/2014/main" id="{0680C9AE-05A7-890D-7135-F5860B98F220}"/>
              </a:ext>
            </a:extLst>
          </p:cNvPr>
          <p:cNvSpPr txBox="1"/>
          <p:nvPr/>
        </p:nvSpPr>
        <p:spPr>
          <a:xfrm>
            <a:off x="2363670" y="4670530"/>
            <a:ext cx="2094257" cy="307777"/>
          </a:xfrm>
          <a:prstGeom prst="rect">
            <a:avLst/>
          </a:prstGeom>
          <a:noFill/>
        </p:spPr>
        <p:txBody>
          <a:bodyPr wrap="square">
            <a:spAutoFit/>
          </a:bodyPr>
          <a:lstStyle/>
          <a:p>
            <a:pPr algn="ctr"/>
            <a:r>
              <a:rPr lang="en-US" sz="1400" dirty="0">
                <a:latin typeface="Source Sans Pro Light" charset="0"/>
                <a:ea typeface="Source Sans Pro Light" charset="0"/>
                <a:cs typeface="Source Sans Pro Light" charset="0"/>
              </a:rPr>
              <a:t>Safe Runtime Execution</a:t>
            </a:r>
          </a:p>
        </p:txBody>
      </p:sp>
      <p:pic>
        <p:nvPicPr>
          <p:cNvPr id="12" name="Picture 11">
            <a:extLst>
              <a:ext uri="{FF2B5EF4-FFF2-40B4-BE49-F238E27FC236}">
                <a16:creationId xmlns:a16="http://schemas.microsoft.com/office/drawing/2014/main" id="{B91B91F0-A752-45B6-D9B8-8BC7AC4C1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225" y="3409673"/>
            <a:ext cx="334091" cy="426570"/>
          </a:xfrm>
          <a:prstGeom prst="rect">
            <a:avLst/>
          </a:prstGeom>
        </p:spPr>
      </p:pic>
    </p:spTree>
    <p:extLst>
      <p:ext uri="{BB962C8B-B14F-4D97-AF65-F5344CB8AC3E}">
        <p14:creationId xmlns:p14="http://schemas.microsoft.com/office/powerpoint/2010/main" val="3365121643"/>
      </p:ext>
    </p:extLst>
  </p:cSld>
  <p:clrMapOvr>
    <a:masterClrMapping/>
  </p:clrMapOvr>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52</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Binary Code verifier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Frédéric Rivière</cp:lastModifiedBy>
  <cp:revision>73</cp:revision>
  <dcterms:created xsi:type="dcterms:W3CDTF">2020-03-24T16:38:02Z</dcterms:created>
  <dcterms:modified xsi:type="dcterms:W3CDTF">2024-12-20T13:20:00Z</dcterms:modified>
</cp:coreProperties>
</file>