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6D7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2C83-8472-4F47-9770-5FEF73BE0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A6818-3FB5-488F-A99F-96B1131EB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CABDF-EA5F-45A3-9582-5FF85BCD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8B15-583C-4892-A654-C4EC9FC53D25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D1E39-4E92-4CF7-8005-C348074A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FC584-7DFA-418F-B96C-22E4982D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F5E4-569D-41E6-9DB3-E8C7828F7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15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19FBA-8EB4-4B96-8323-180071B5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E032C-4F5B-445E-A627-74BDCE2F6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98F50-8BE7-473A-B33D-F744EDC4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8B15-583C-4892-A654-C4EC9FC53D25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0CF8F-A2DA-4537-B2B5-A1D13266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DB603-8405-499A-A29B-E1BA9466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F5E4-569D-41E6-9DB3-E8C7828F7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72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41532-F02F-4C61-87A9-ABFABC8F3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AD159-8E4C-4A6B-8E94-7D45FC031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6A7B4-C4E2-498C-A869-4D4765BE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8B15-583C-4892-A654-C4EC9FC53D25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05053-1F45-4674-BCD6-A7135F1D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41E3B-4684-47D9-9F09-5F129F38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F5E4-569D-41E6-9DB3-E8C7828F7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04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E0E0-CF27-42BA-AE57-B66C82D7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46D58-9F68-4E6F-95FC-613495F04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0C43A-B3A0-4C79-A59D-4742F40F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8B15-583C-4892-A654-C4EC9FC53D25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008F9-5A26-4EEB-A7B5-1554C689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98570-7F04-4D64-8CEC-DE0D04F6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F5E4-569D-41E6-9DB3-E8C7828F7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00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351E-6A21-40B3-BAD8-B16015A0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E8E28-8448-430E-A273-6E03DB8E8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CEF69-1711-4ACB-85CE-141BEA4B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8B15-583C-4892-A654-C4EC9FC53D25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3E1B-FA63-439C-95E1-21E3BA32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10C5A-C9D9-43D6-808F-29805457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F5E4-569D-41E6-9DB3-E8C7828F7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5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98E1-D1D8-4555-AE4F-43E17CA7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294EC-19D9-4708-B024-6BFCDFF56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AF890-6FA1-4A1B-9FEB-AEED9ABB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91F5-F0F1-4E57-903C-CF07B2E5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8B15-583C-4892-A654-C4EC9FC53D25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BBE54-CF41-4C6F-88D3-3E98E1754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31322-86C1-48D2-B47B-02FE73AE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F5E4-569D-41E6-9DB3-E8C7828F7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86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6A81-B0B1-4E08-A9D6-01EBEC36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37554-C874-4F64-BD76-D29DC03E0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B5C63-76D4-41DD-B469-16C673082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E1AFC-D497-4213-95E7-D8BF15A6F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6711DE-8BC6-4DBC-8894-69690F607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58C6A-AFC0-4331-AC67-DE040B34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8B15-583C-4892-A654-C4EC9FC53D25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6E1A26-06D1-4699-9867-2C85CCD1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4C724-E3CF-475F-BB06-3780292A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F5E4-569D-41E6-9DB3-E8C7828F7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91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F0C5-BDCC-4043-981B-99EF7C31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7158C-B49A-4658-A3D4-1DE4ED90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8B15-583C-4892-A654-C4EC9FC53D25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96382-B61B-4C74-8F39-003234AB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A9FC8-7062-483B-9EDE-93B5B9C1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F5E4-569D-41E6-9DB3-E8C7828F7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42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73A74-78E5-4E5D-85BA-16CFEE23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8B15-583C-4892-A654-C4EC9FC53D25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F4D215-FF45-4288-85C4-9252E8D2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16BAE-EFE7-4D3A-9190-F30B619A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F5E4-569D-41E6-9DB3-E8C7828F7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55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6BD7-6D9C-4A06-B209-A48EB388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DBFF-D5D1-40F4-A002-7DC343828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95871-F616-42BC-9231-88E3416E3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DA6D7-B948-4D96-8E10-A80448C7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8B15-583C-4892-A654-C4EC9FC53D25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4622E-4546-4218-903A-B4BDE7B8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9008D-CEE7-4EF6-AE81-6304F18B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F5E4-569D-41E6-9DB3-E8C7828F7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29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68AE-EC1A-40F7-8AF2-E079268D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82660-5461-4008-812C-490A3C9C0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94FC3-2CE8-4E5A-B0E2-CB890867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805C7-11A0-4708-B06E-64D9A135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8B15-583C-4892-A654-C4EC9FC53D25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4FF65-CF6F-460B-99B3-A5C8C41A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D4145-2A6D-4469-B99D-C66361AF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F5E4-569D-41E6-9DB3-E8C7828F7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69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A66F3-7A90-44AA-9D76-783EEFDA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88AC9-ABC4-4FB3-9670-FF15A1E56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2507-5D60-4302-91DF-5747EFC13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08B15-583C-4892-A654-C4EC9FC53D25}" type="datetimeFigureOut">
              <a:rPr lang="en-GB" smtClean="0"/>
              <a:t>03/04/2020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C228D-4641-4A03-B00F-7A73E00E1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D92C7-DE42-4F98-A2D2-250515C2F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8F5E4-569D-41E6-9DB3-E8C7828F7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68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2">
            <a:extLst>
              <a:ext uri="{FF2B5EF4-FFF2-40B4-BE49-F238E27FC236}">
                <a16:creationId xmlns:a16="http://schemas.microsoft.com/office/drawing/2014/main" id="{84F71AE1-CE83-4608-8987-233E38D82FED}"/>
              </a:ext>
            </a:extLst>
          </p:cNvPr>
          <p:cNvSpPr/>
          <p:nvPr/>
        </p:nvSpPr>
        <p:spPr>
          <a:xfrm>
            <a:off x="2593396" y="694953"/>
            <a:ext cx="2187429" cy="1514938"/>
          </a:xfrm>
          <a:prstGeom prst="roundRect">
            <a:avLst>
              <a:gd name="adj" fmla="val 5059"/>
            </a:avLst>
          </a:prstGeom>
          <a:solidFill>
            <a:srgbClr val="5B6D7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A93E7-A743-4833-B12B-E7A69D8BA7B5}"/>
              </a:ext>
            </a:extLst>
          </p:cNvPr>
          <p:cNvSpPr txBox="1"/>
          <p:nvPr/>
        </p:nvSpPr>
        <p:spPr>
          <a:xfrm>
            <a:off x="2737463" y="1849065"/>
            <a:ext cx="1929774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Classpath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28BB50-485A-4848-A914-851CB266DC20}"/>
              </a:ext>
            </a:extLst>
          </p:cNvPr>
          <p:cNvGrpSpPr/>
          <p:nvPr/>
        </p:nvGrpSpPr>
        <p:grpSpPr>
          <a:xfrm flipV="1">
            <a:off x="2827453" y="893996"/>
            <a:ext cx="757088" cy="946033"/>
            <a:chOff x="3401830" y="806998"/>
            <a:chExt cx="1017400" cy="985495"/>
          </a:xfrm>
        </p:grpSpPr>
        <p:sp>
          <p:nvSpPr>
            <p:cNvPr id="8" name="Folded Corner 6">
              <a:extLst>
                <a:ext uri="{FF2B5EF4-FFF2-40B4-BE49-F238E27FC236}">
                  <a16:creationId xmlns:a16="http://schemas.microsoft.com/office/drawing/2014/main" id="{6CE33FEC-A163-4402-9443-797F560AA343}"/>
                </a:ext>
              </a:extLst>
            </p:cNvPr>
            <p:cNvSpPr/>
            <p:nvPr/>
          </p:nvSpPr>
          <p:spPr>
            <a:xfrm>
              <a:off x="3405545" y="806998"/>
              <a:ext cx="985497" cy="985495"/>
            </a:xfrm>
            <a:prstGeom prst="foldedCorner">
              <a:avLst/>
            </a:prstGeom>
            <a:solidFill>
              <a:srgbClr val="FFFFFF"/>
            </a:solidFill>
            <a:ln w="25400" cap="flat" cmpd="sng" algn="ctr">
              <a:solidFill>
                <a:srgbClr val="EE502E"/>
              </a:solidFill>
              <a:prstDash val="solid"/>
            </a:ln>
            <a:effectLst/>
          </p:spPr>
          <p:txBody>
            <a:bodyPr lIns="72000" rIns="72000"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5575A1-D85A-4A41-8EEC-98851666632F}"/>
                </a:ext>
              </a:extLst>
            </p:cNvPr>
            <p:cNvSpPr txBox="1"/>
            <p:nvPr/>
          </p:nvSpPr>
          <p:spPr>
            <a:xfrm rot="10800000">
              <a:off x="3401830" y="1032430"/>
              <a:ext cx="1017400" cy="380015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>
                  <a:solidFill>
                    <a:srgbClr val="4B5357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*.class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70893D-3CCF-4EE9-8879-EC7B3937B37E}"/>
              </a:ext>
            </a:extLst>
          </p:cNvPr>
          <p:cNvGrpSpPr/>
          <p:nvPr/>
        </p:nvGrpSpPr>
        <p:grpSpPr>
          <a:xfrm flipV="1">
            <a:off x="3800386" y="893996"/>
            <a:ext cx="752015" cy="939694"/>
            <a:chOff x="3401830" y="806998"/>
            <a:chExt cx="1017400" cy="985495"/>
          </a:xfrm>
        </p:grpSpPr>
        <p:sp>
          <p:nvSpPr>
            <p:cNvPr id="11" name="Folded Corner 6">
              <a:extLst>
                <a:ext uri="{FF2B5EF4-FFF2-40B4-BE49-F238E27FC236}">
                  <a16:creationId xmlns:a16="http://schemas.microsoft.com/office/drawing/2014/main" id="{B9D5288C-90C5-4FFD-BACC-EC7B3A351336}"/>
                </a:ext>
              </a:extLst>
            </p:cNvPr>
            <p:cNvSpPr/>
            <p:nvPr/>
          </p:nvSpPr>
          <p:spPr>
            <a:xfrm>
              <a:off x="3405545" y="806998"/>
              <a:ext cx="985497" cy="985495"/>
            </a:xfrm>
            <a:prstGeom prst="foldedCorner">
              <a:avLst/>
            </a:prstGeom>
            <a:solidFill>
              <a:srgbClr val="FFFFFF"/>
            </a:solidFill>
            <a:ln w="25400" cap="flat" cmpd="sng" algn="ctr">
              <a:solidFill>
                <a:srgbClr val="EE502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FE945D-6BD6-44F9-8647-4B69F56E5EAB}"/>
                </a:ext>
              </a:extLst>
            </p:cNvPr>
            <p:cNvSpPr txBox="1"/>
            <p:nvPr/>
          </p:nvSpPr>
          <p:spPr>
            <a:xfrm rot="10800000">
              <a:off x="3401830" y="1032430"/>
              <a:ext cx="1017400" cy="380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B5357"/>
                  </a:solidFill>
                  <a:effectLst/>
                  <a:uLnTx/>
                  <a:uFillTx/>
                  <a:latin typeface="Source Sans Pro" charset="0"/>
                  <a:ea typeface="Source Sans Pro" charset="0"/>
                  <a:cs typeface="Source Sans Pro" charset="0"/>
                </a:rPr>
                <a:t>*.jar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7C7F7-0EF7-4025-A704-8020378754EB}"/>
              </a:ext>
            </a:extLst>
          </p:cNvPr>
          <p:cNvGrpSpPr/>
          <p:nvPr/>
        </p:nvGrpSpPr>
        <p:grpSpPr>
          <a:xfrm flipV="1">
            <a:off x="3424378" y="2476528"/>
            <a:ext cx="752016" cy="939695"/>
            <a:chOff x="3401830" y="806998"/>
            <a:chExt cx="1017400" cy="985495"/>
          </a:xfrm>
        </p:grpSpPr>
        <p:sp>
          <p:nvSpPr>
            <p:cNvPr id="20" name="Folded Corner 3">
              <a:extLst>
                <a:ext uri="{FF2B5EF4-FFF2-40B4-BE49-F238E27FC236}">
                  <a16:creationId xmlns:a16="http://schemas.microsoft.com/office/drawing/2014/main" id="{382AA2E1-3C56-4E57-9E3A-ACC7031C173F}"/>
                </a:ext>
              </a:extLst>
            </p:cNvPr>
            <p:cNvSpPr/>
            <p:nvPr/>
          </p:nvSpPr>
          <p:spPr>
            <a:xfrm>
              <a:off x="3405545" y="806998"/>
              <a:ext cx="985497" cy="985495"/>
            </a:xfrm>
            <a:prstGeom prst="foldedCorner">
              <a:avLst/>
            </a:prstGeom>
            <a:solidFill>
              <a:srgbClr val="FFFFFF"/>
            </a:solidFill>
            <a:ln w="25400" cap="flat" cmpd="sng" algn="ctr">
              <a:solidFill>
                <a:srgbClr val="4B535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B52DC5-A6DB-4D7E-9B1E-34519A688279}"/>
                </a:ext>
              </a:extLst>
            </p:cNvPr>
            <p:cNvSpPr txBox="1"/>
            <p:nvPr/>
          </p:nvSpPr>
          <p:spPr>
            <a:xfrm rot="10800000">
              <a:off x="3401830" y="1013429"/>
              <a:ext cx="1017400" cy="418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27BF34F-4F5B-4AE9-994D-D2429CF5B8E5}"/>
              </a:ext>
            </a:extLst>
          </p:cNvPr>
          <p:cNvGrpSpPr/>
          <p:nvPr/>
        </p:nvGrpSpPr>
        <p:grpSpPr>
          <a:xfrm flipV="1">
            <a:off x="3373779" y="2539140"/>
            <a:ext cx="752016" cy="939695"/>
            <a:chOff x="3401830" y="806998"/>
            <a:chExt cx="1017400" cy="985495"/>
          </a:xfrm>
        </p:grpSpPr>
        <p:sp>
          <p:nvSpPr>
            <p:cNvPr id="23" name="Folded Corner 3">
              <a:extLst>
                <a:ext uri="{FF2B5EF4-FFF2-40B4-BE49-F238E27FC236}">
                  <a16:creationId xmlns:a16="http://schemas.microsoft.com/office/drawing/2014/main" id="{8E0A8D2A-BFC2-45F2-BC2D-F8F66BF1610B}"/>
                </a:ext>
              </a:extLst>
            </p:cNvPr>
            <p:cNvSpPr/>
            <p:nvPr/>
          </p:nvSpPr>
          <p:spPr>
            <a:xfrm>
              <a:off x="3405545" y="806998"/>
              <a:ext cx="985497" cy="985495"/>
            </a:xfrm>
            <a:prstGeom prst="foldedCorner">
              <a:avLst/>
            </a:prstGeom>
            <a:solidFill>
              <a:srgbClr val="FFFFFF"/>
            </a:solidFill>
            <a:ln w="25400" cap="flat" cmpd="sng" algn="ctr">
              <a:solidFill>
                <a:srgbClr val="4B535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FBB6DE-9214-43A4-88CC-44E8B44AE21C}"/>
                </a:ext>
              </a:extLst>
            </p:cNvPr>
            <p:cNvSpPr txBox="1"/>
            <p:nvPr/>
          </p:nvSpPr>
          <p:spPr>
            <a:xfrm rot="10800000">
              <a:off x="3401830" y="1013429"/>
              <a:ext cx="1017400" cy="418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168C7C4-51EF-4BB8-ACA3-6D28531C0BCB}"/>
              </a:ext>
            </a:extLst>
          </p:cNvPr>
          <p:cNvGrpSpPr/>
          <p:nvPr/>
        </p:nvGrpSpPr>
        <p:grpSpPr>
          <a:xfrm flipV="1">
            <a:off x="3325926" y="2601752"/>
            <a:ext cx="752016" cy="939695"/>
            <a:chOff x="3401647" y="806998"/>
            <a:chExt cx="1017400" cy="985495"/>
          </a:xfrm>
        </p:grpSpPr>
        <p:sp>
          <p:nvSpPr>
            <p:cNvPr id="26" name="Folded Corner 3">
              <a:extLst>
                <a:ext uri="{FF2B5EF4-FFF2-40B4-BE49-F238E27FC236}">
                  <a16:creationId xmlns:a16="http://schemas.microsoft.com/office/drawing/2014/main" id="{7309FC95-4E08-4D5F-81FC-79987B300BA9}"/>
                </a:ext>
              </a:extLst>
            </p:cNvPr>
            <p:cNvSpPr/>
            <p:nvPr/>
          </p:nvSpPr>
          <p:spPr>
            <a:xfrm>
              <a:off x="3405545" y="806998"/>
              <a:ext cx="985497" cy="985495"/>
            </a:xfrm>
            <a:prstGeom prst="foldedCorner">
              <a:avLst/>
            </a:prstGeom>
            <a:solidFill>
              <a:srgbClr val="FFFFFF"/>
            </a:solidFill>
            <a:ln w="25400" cap="flat" cmpd="sng" algn="ctr">
              <a:solidFill>
                <a:srgbClr val="4B5357"/>
              </a:solidFill>
              <a:prstDash val="solid"/>
            </a:ln>
            <a:effectLst/>
          </p:spPr>
          <p:txBody>
            <a:bodyPr lIns="72000" rIns="72000"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05DB52-67D9-471E-B9B3-C69C1A62642D}"/>
                </a:ext>
              </a:extLst>
            </p:cNvPr>
            <p:cNvSpPr txBox="1"/>
            <p:nvPr/>
          </p:nvSpPr>
          <p:spPr>
            <a:xfrm rot="10800000">
              <a:off x="3401647" y="806998"/>
              <a:ext cx="1017400" cy="903776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4B5357"/>
                  </a:solidFill>
                  <a:effectLst/>
                  <a:uLnTx/>
                  <a:uFillTx/>
                  <a:latin typeface="Source Sans Pro" charset="0"/>
                  <a:ea typeface="Source Sans Pro" charset="0"/>
                  <a:cs typeface="Source Sans Pro" charset="0"/>
                </a:rPr>
                <a:t>Code Coverage Files</a:t>
              </a:r>
            </a:p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>
                  <a:solidFill>
                    <a:srgbClr val="4B5357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*.cc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sp>
        <p:nvSpPr>
          <p:cNvPr id="37" name="Rounded Rectangle 107">
            <a:extLst>
              <a:ext uri="{FF2B5EF4-FFF2-40B4-BE49-F238E27FC236}">
                <a16:creationId xmlns:a16="http://schemas.microsoft.com/office/drawing/2014/main" id="{DACFF86E-1DDC-4D1A-B13B-DF71E64E5758}"/>
              </a:ext>
            </a:extLst>
          </p:cNvPr>
          <p:cNvSpPr/>
          <p:nvPr/>
        </p:nvSpPr>
        <p:spPr>
          <a:xfrm>
            <a:off x="1164263" y="2735153"/>
            <a:ext cx="1080000" cy="648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Simulator</a:t>
            </a:r>
          </a:p>
        </p:txBody>
      </p:sp>
      <p:sp>
        <p:nvSpPr>
          <p:cNvPr id="38" name="Rounded Rectangle 107">
            <a:extLst>
              <a:ext uri="{FF2B5EF4-FFF2-40B4-BE49-F238E27FC236}">
                <a16:creationId xmlns:a16="http://schemas.microsoft.com/office/drawing/2014/main" id="{3A6C4785-47A0-4091-9E93-A247AF00FA3B}"/>
              </a:ext>
            </a:extLst>
          </p:cNvPr>
          <p:cNvSpPr/>
          <p:nvPr/>
        </p:nvSpPr>
        <p:spPr>
          <a:xfrm>
            <a:off x="5237221" y="2741376"/>
            <a:ext cx="1080000" cy="648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Code Coverage Analyzer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F2DD27B-3250-422E-A48C-76FADE93A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807" y="4262713"/>
            <a:ext cx="921714" cy="921714"/>
          </a:xfrm>
          <a:prstGeom prst="rect">
            <a:avLst/>
          </a:prstGeom>
        </p:spPr>
      </p:pic>
      <p:sp>
        <p:nvSpPr>
          <p:cNvPr id="44" name="Folded Corner 50">
            <a:extLst>
              <a:ext uri="{FF2B5EF4-FFF2-40B4-BE49-F238E27FC236}">
                <a16:creationId xmlns:a16="http://schemas.microsoft.com/office/drawing/2014/main" id="{88941420-7DEB-402B-8338-0C520EE62B54}"/>
              </a:ext>
            </a:extLst>
          </p:cNvPr>
          <p:cNvSpPr/>
          <p:nvPr/>
        </p:nvSpPr>
        <p:spPr>
          <a:xfrm flipV="1">
            <a:off x="3528293" y="4082727"/>
            <a:ext cx="566591" cy="481020"/>
          </a:xfrm>
          <a:prstGeom prst="foldedCorner">
            <a:avLst/>
          </a:prstGeom>
          <a:solidFill>
            <a:srgbClr val="FFFFFF"/>
          </a:solidFill>
          <a:ln w="19050" cap="flat" cmpd="sng" algn="ctr">
            <a:solidFill>
              <a:srgbClr val="4B535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5" name="Folded Corner 54">
            <a:extLst>
              <a:ext uri="{FF2B5EF4-FFF2-40B4-BE49-F238E27FC236}">
                <a16:creationId xmlns:a16="http://schemas.microsoft.com/office/drawing/2014/main" id="{938EB602-AE7B-413F-AD9F-E49A8533E0F0}"/>
              </a:ext>
            </a:extLst>
          </p:cNvPr>
          <p:cNvSpPr/>
          <p:nvPr/>
        </p:nvSpPr>
        <p:spPr>
          <a:xfrm flipV="1">
            <a:off x="3446274" y="4194013"/>
            <a:ext cx="566591" cy="582990"/>
          </a:xfrm>
          <a:prstGeom prst="foldedCorner">
            <a:avLst/>
          </a:prstGeom>
          <a:solidFill>
            <a:srgbClr val="FFFFFF"/>
          </a:solidFill>
          <a:ln w="19050" cap="flat" cmpd="sng" algn="ctr">
            <a:solidFill>
              <a:srgbClr val="4B535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8417E4A-967E-4919-B268-91A6AB689F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6" t="25345"/>
          <a:stretch/>
        </p:blipFill>
        <p:spPr>
          <a:xfrm>
            <a:off x="3300714" y="4496320"/>
            <a:ext cx="856309" cy="68810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923A551-8D6F-4067-AB8F-E76D0A4CD1E0}"/>
              </a:ext>
            </a:extLst>
          </p:cNvPr>
          <p:cNvCxnSpPr>
            <a:cxnSpLocks/>
            <a:stCxn id="4" idx="3"/>
            <a:endCxn id="38" idx="0"/>
          </p:cNvCxnSpPr>
          <p:nvPr/>
        </p:nvCxnSpPr>
        <p:spPr>
          <a:xfrm>
            <a:off x="4780825" y="1452422"/>
            <a:ext cx="996396" cy="1288954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F6499C-B4D7-4F4B-8C88-294018F3C9C8}"/>
              </a:ext>
            </a:extLst>
          </p:cNvPr>
          <p:cNvCxnSpPr>
            <a:cxnSpLocks/>
            <a:stCxn id="4" idx="1"/>
            <a:endCxn id="37" idx="0"/>
          </p:cNvCxnSpPr>
          <p:nvPr/>
        </p:nvCxnSpPr>
        <p:spPr>
          <a:xfrm flipH="1">
            <a:off x="1704263" y="1452422"/>
            <a:ext cx="889133" cy="128273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6ECC6A-55F3-49F1-865C-ACF5DC5C2877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4366483" y="3389376"/>
            <a:ext cx="1410738" cy="83363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0E6C7C9-6D54-4C31-8328-AEC1C407927B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2244263" y="3059153"/>
            <a:ext cx="961734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A59D27A-CD73-4778-B6A8-729249A480B3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285997" y="3065376"/>
            <a:ext cx="951224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9A527C7-74B6-4528-8192-C1101EF38C2E}"/>
              </a:ext>
            </a:extLst>
          </p:cNvPr>
          <p:cNvSpPr txBox="1"/>
          <p:nvPr/>
        </p:nvSpPr>
        <p:spPr>
          <a:xfrm>
            <a:off x="2737046" y="4254877"/>
            <a:ext cx="1929774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*.html</a:t>
            </a:r>
          </a:p>
        </p:txBody>
      </p:sp>
    </p:spTree>
    <p:extLst>
      <p:ext uri="{BB962C8B-B14F-4D97-AF65-F5344CB8AC3E}">
        <p14:creationId xmlns:p14="http://schemas.microsoft.com/office/powerpoint/2010/main" val="338012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Félix Pinel</cp:lastModifiedBy>
  <cp:revision>22</cp:revision>
  <dcterms:created xsi:type="dcterms:W3CDTF">2020-03-26T12:48:44Z</dcterms:created>
  <dcterms:modified xsi:type="dcterms:W3CDTF">2020-04-03T12:25:08Z</dcterms:modified>
</cp:coreProperties>
</file>