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3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261" autoAdjust="0"/>
  </p:normalViewPr>
  <p:slideViewPr>
    <p:cSldViewPr snapToGrid="0">
      <p:cViewPr>
        <p:scale>
          <a:sx n="100" d="100"/>
          <a:sy n="100" d="100"/>
        </p:scale>
        <p:origin x="920" y="19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April 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April 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smtClean="0">
                <a:latin typeface="Source Sans Pro" charset="0"/>
                <a:ea typeface="Source Sans Pro" charset="0"/>
                <a:cs typeface="Source Sans Pro" charset="0"/>
              </a:rPr>
              <a:t>zfegrhtjyufgrtntcvb</a:t>
            </a:r>
            <a:endParaRPr lang="en-US" sz="1400" b="0" i="0" dirty="0" smtClean="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Tree>
    <p:extLst/>
  </p:cSld>
  <p:clrMapOvr>
    <a:masterClrMapping/>
  </p:clrMapOvr>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smtClean="0"/>
              <a:t>click to edit title</a:t>
            </a:r>
            <a:endParaRPr lang="en-US" dirty="0"/>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Tree>
    <p:extLst/>
  </p:cSld>
  <p:clrMapOvr>
    <a:masterClrMapping/>
  </p:clrMapOvr>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smtClean="0"/>
              <a:t>DISCLAIMER</a:t>
            </a:r>
            <a:endParaRPr lang="en-US" sz="2400" dirty="0"/>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smtClean="0">
                <a:ln>
                  <a:noFill/>
                </a:ln>
                <a:solidFill>
                  <a:schemeClr val="tx2"/>
                </a:solidFill>
                <a:latin typeface="Source Sans Pro Light" charset="0"/>
                <a:ea typeface="Source Sans Pro Light" charset="0"/>
                <a:cs typeface="Source Sans Pro Light" charset="0"/>
              </a:rPr>
              <a:t>MicroEJ</a:t>
            </a:r>
            <a:r>
              <a:rPr lang="en-US" sz="1400" b="0" i="0" spc="0" dirty="0" smtClean="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IS2T® and </a:t>
            </a:r>
            <a:r>
              <a:rPr lang="en-US" sz="1400" b="0" i="0" spc="0" dirty="0" err="1" smtClean="0">
                <a:ln>
                  <a:noFill/>
                </a:ln>
                <a:solidFill>
                  <a:schemeClr val="tx2"/>
                </a:solidFill>
                <a:latin typeface="Source Sans Pro Light" charset="0"/>
                <a:ea typeface="Source Sans Pro Light" charset="0"/>
                <a:cs typeface="Source Sans Pro Light" charset="0"/>
              </a:rPr>
              <a:t>MicroEJ</a:t>
            </a:r>
            <a:r>
              <a:rPr lang="en-US" sz="1400" b="0" i="0" spc="0" dirty="0" smtClean="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smtClean="0">
                <a:ln>
                  <a:noFill/>
                </a:ln>
                <a:solidFill>
                  <a:schemeClr val="tx2"/>
                </a:solidFill>
                <a:latin typeface="Source Sans Pro Light" charset="0"/>
                <a:ea typeface="Source Sans Pro Light" charset="0"/>
                <a:cs typeface="Source Sans Pro Light" charset="0"/>
              </a:rPr>
              <a:t>Inc</a:t>
            </a:r>
            <a:r>
              <a:rPr lang="en-US" sz="1400" b="0" i="0" spc="0" dirty="0" smtClean="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smtClean="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smtClean="0">
                <a:ln>
                  <a:noFill/>
                </a:ln>
                <a:solidFill>
                  <a:schemeClr val="tx2"/>
                </a:solidFill>
                <a:latin typeface="Source Sans Pro Light" charset="0"/>
                <a:ea typeface="Source Sans Pro Light" charset="0"/>
                <a:cs typeface="Source Sans Pro Light" charset="0"/>
              </a:rPr>
              <a:t>MicroEJ</a:t>
            </a:r>
            <a:r>
              <a:rPr lang="en-US" sz="1400" b="0" i="0" kern="1200" spc="0" dirty="0" smtClean="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IS2T® and </a:t>
            </a:r>
            <a:r>
              <a:rPr lang="en-US" sz="1400" b="0" i="0" kern="1200" spc="0" dirty="0" err="1" smtClean="0">
                <a:ln>
                  <a:noFill/>
                </a:ln>
                <a:solidFill>
                  <a:schemeClr val="tx2"/>
                </a:solidFill>
                <a:latin typeface="Source Sans Pro Light" charset="0"/>
                <a:ea typeface="Source Sans Pro Light" charset="0"/>
                <a:cs typeface="Source Sans Pro Light" charset="0"/>
              </a:rPr>
              <a:t>MicroEJ</a:t>
            </a:r>
            <a:r>
              <a:rPr lang="en-US" sz="1400" b="0" i="0" kern="1200" spc="0" dirty="0" smtClean="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smtClean="0">
                <a:ln>
                  <a:noFill/>
                </a:ln>
                <a:solidFill>
                  <a:schemeClr val="tx2"/>
                </a:solidFill>
                <a:latin typeface="Source Sans Pro Light" charset="0"/>
                <a:ea typeface="Source Sans Pro Light" charset="0"/>
                <a:cs typeface="Source Sans Pro Light" charset="0"/>
              </a:rPr>
              <a:t>Inc</a:t>
            </a:r>
            <a:r>
              <a:rPr lang="en-US" sz="1400" b="0" i="0" kern="1200" spc="0" dirty="0" smtClean="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Other trademarks are proprietary of their respective owners.</a:t>
            </a:r>
            <a:endParaRPr lang="en-US" sz="1400" b="0" i="0" kern="1200" spc="0" dirty="0">
              <a:ln>
                <a:noFill/>
              </a:ln>
              <a:solidFill>
                <a:schemeClr val="tx2"/>
              </a:solidFill>
              <a:latin typeface="Source Sans Pro Light" charset="0"/>
              <a:ea typeface="Source Sans Pro Light" charset="0"/>
              <a:cs typeface="Source Sans Pro Light" charset="0"/>
            </a:endParaRP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smtClean="0">
                <a:latin typeface="Source Sans Pro ExtraLight" charset="0"/>
                <a:ea typeface="Source Sans Pro ExtraLight" charset="0"/>
                <a:cs typeface="Source Sans Pro ExtraLight" charset="0"/>
              </a:rPr>
              <a:t>Thank you </a:t>
            </a:r>
            <a:endParaRPr lang="en-US" sz="8000" b="0" i="1" spc="600" dirty="0">
              <a:latin typeface="Source Sans Pro ExtraLight" charset="0"/>
              <a:ea typeface="Source Sans Pro ExtraLight" charset="0"/>
              <a:cs typeface="Source Sans Pro ExtraLight" charset="0"/>
            </a:endParaRP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a:t>
            </a:r>
            <a:r>
              <a:rPr lang="en-US" b="0" i="1" spc="300" dirty="0" smtClean="0">
                <a:latin typeface="Source Sans Pro Light" charset="0"/>
                <a:ea typeface="Source Sans Pro Light" charset="0"/>
                <a:cs typeface="Source Sans Pro Light" charset="0"/>
              </a:rPr>
              <a:t>your attention !</a:t>
            </a:r>
            <a:endParaRPr lang="en-US" b="0" i="1" spc="300" dirty="0">
              <a:latin typeface="Source Sans Pro Light" charset="0"/>
              <a:ea typeface="Source Sans Pro Light" charset="0"/>
              <a:cs typeface="Source Sans Pro Light" charset="0"/>
            </a:endParaRPr>
          </a:p>
        </p:txBody>
      </p:sp>
    </p:spTree>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Drag picture to placeholder or click icon to add</a:t>
            </a:r>
            <a:endParaRPr lang="en-US"/>
          </a:p>
        </p:txBody>
      </p:sp>
    </p:spTree>
    <p:extLst/>
  </p:cSld>
  <p:clrMapOvr>
    <a:masterClrMapping/>
  </p:clrMapOvr>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Drag picture to placeholder or click icon to add</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smtClean="0"/>
              <a:t>N°</a:t>
            </a:r>
            <a:endParaRPr lang="en-US" dirty="0"/>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Tree>
    <p:extLst/>
  </p:cSld>
  <p:clrMapOvr>
    <a:masterClrMapping/>
  </p:clrMapOvr>
  <p:timing>
    <p:tnLst>
      <p:par>
        <p:cTn id="1" dur="indefinite" restart="never" nodeType="tmRoot"/>
      </p:par>
    </p:tnLst>
  </p:timing>
  <p:hf hdr="0" ftr="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timing>
    <p:tnLst>
      <p:par>
        <p:cTn id="1" dur="indefinite" restart="never" nodeType="tmRoot"/>
      </p:par>
    </p:tnLst>
  </p:timing>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46942" y="339648"/>
            <a:ext cx="10893877" cy="553998"/>
          </a:xfrm>
          <a:prstGeom prst="rect">
            <a:avLst/>
          </a:prstGeom>
          <a:noFill/>
        </p:spPr>
        <p:txBody>
          <a:bodyPr wrap="square" rtlCol="0">
            <a:spAutoFit/>
          </a:bodyPr>
          <a:lstStyle/>
          <a:p>
            <a:r>
              <a:rPr lang="en-US" sz="3000" b="1" dirty="0" smtClean="0">
                <a:latin typeface="Source Sans Pro Black" charset="0"/>
                <a:ea typeface="Source Sans Pro Black" charset="0"/>
                <a:cs typeface="Source Sans Pro Black" charset="0"/>
              </a:rPr>
              <a:t>SCHEMATIC </a:t>
            </a:r>
            <a:r>
              <a:rPr lang="en-US" sz="3000" dirty="0" smtClean="0">
                <a:latin typeface="Source Sans Pro Light" charset="0"/>
                <a:ea typeface="Source Sans Pro Light" charset="0"/>
                <a:cs typeface="Source Sans Pro Light" charset="0"/>
              </a:rPr>
              <a:t>/ </a:t>
            </a:r>
            <a:r>
              <a:rPr lang="en-US" sz="2800" dirty="0"/>
              <a:t>virtual-device</a:t>
            </a:r>
            <a:endParaRPr lang="en-US" sz="2800" dirty="0">
              <a:latin typeface="Source Sans Pro Light" charset="0"/>
              <a:ea typeface="Source Sans Pro Light" charset="0"/>
              <a:cs typeface="Source Sans Pro Light" charset="0"/>
            </a:endParaRPr>
          </a:p>
        </p:txBody>
      </p:sp>
      <p:grpSp>
        <p:nvGrpSpPr>
          <p:cNvPr id="4" name="Group 3"/>
          <p:cNvGrpSpPr/>
          <p:nvPr/>
        </p:nvGrpSpPr>
        <p:grpSpPr>
          <a:xfrm>
            <a:off x="1676041" y="1209909"/>
            <a:ext cx="8923963" cy="5177385"/>
            <a:chOff x="1676041" y="1209909"/>
            <a:chExt cx="8923963" cy="5177385"/>
          </a:xfrm>
        </p:grpSpPr>
        <p:sp>
          <p:nvSpPr>
            <p:cNvPr id="19" name="Rounded Rectangle 18"/>
            <p:cNvSpPr/>
            <p:nvPr/>
          </p:nvSpPr>
          <p:spPr>
            <a:xfrm>
              <a:off x="2102258" y="1209909"/>
              <a:ext cx="8440884" cy="1719806"/>
            </a:xfrm>
            <a:prstGeom prst="roundRect">
              <a:avLst>
                <a:gd name="adj" fmla="val 6137"/>
              </a:avLst>
            </a:prstGeom>
            <a:solidFill>
              <a:schemeClr val="bg1"/>
            </a:solidFill>
            <a:ln w="12700">
              <a:noFill/>
            </a:ln>
            <a:effectLst>
              <a:outerShdw blurRad="50800" algn="ctr" rotWithShape="0">
                <a:schemeClr val="bg2">
                  <a:lumMod val="5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63500" sx="102000" sy="102000" algn="ctr" rotWithShape="0">
                    <a:schemeClr val="accent1">
                      <a:lumMod val="60000"/>
                      <a:lumOff val="40000"/>
                      <a:alpha val="40000"/>
                    </a:schemeClr>
                  </a:outerShdw>
                </a:effectLst>
              </a:endParaRPr>
            </a:p>
          </p:txBody>
        </p:sp>
        <p:sp>
          <p:nvSpPr>
            <p:cNvPr id="91" name="Rounded Rectangle 90"/>
            <p:cNvSpPr/>
            <p:nvPr/>
          </p:nvSpPr>
          <p:spPr>
            <a:xfrm>
              <a:off x="2209485" y="1641633"/>
              <a:ext cx="6128783" cy="362106"/>
            </a:xfrm>
            <a:prstGeom prst="roundRect">
              <a:avLst>
                <a:gd name="adj" fmla="val 21024"/>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smtClean="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ADD-ON LIBRARIES</a:t>
              </a:r>
              <a:endParaRPr lang="en-US" sz="24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endParaRPr>
            </a:p>
          </p:txBody>
        </p:sp>
        <p:sp>
          <p:nvSpPr>
            <p:cNvPr id="92" name="Rounded Rectangle 91"/>
            <p:cNvSpPr/>
            <p:nvPr/>
          </p:nvSpPr>
          <p:spPr>
            <a:xfrm>
              <a:off x="2209486" y="2085647"/>
              <a:ext cx="7245406" cy="728194"/>
            </a:xfrm>
            <a:prstGeom prst="roundRect">
              <a:avLst>
                <a:gd name="adj" fmla="val 10443"/>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a:t>
              </a:r>
              <a:r>
                <a:rPr lang="en-US" sz="1600" b="1" dirty="0" smtClean="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FOUNDATION </a:t>
              </a: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LIBRARIES</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smtClean="0">
                <a:solidFill>
                  <a:schemeClr val="bg1"/>
                </a:solidFill>
                <a:latin typeface="Source Sans Pro" charset="0"/>
                <a:ea typeface="Source Sans Pro" charset="0"/>
                <a:cs typeface="Source Sans Pro" charset="0"/>
              </a:endParaRPr>
            </a:p>
          </p:txBody>
        </p:sp>
        <p:grpSp>
          <p:nvGrpSpPr>
            <p:cNvPr id="7" name="Group 6"/>
            <p:cNvGrpSpPr/>
            <p:nvPr/>
          </p:nvGrpSpPr>
          <p:grpSpPr>
            <a:xfrm>
              <a:off x="2024883" y="5514193"/>
              <a:ext cx="8575121" cy="661285"/>
              <a:chOff x="562793" y="5760230"/>
              <a:chExt cx="9939365" cy="727414"/>
            </a:xfrm>
          </p:grpSpPr>
          <p:sp>
            <p:nvSpPr>
              <p:cNvPr id="8" name="Snip Same Side Corner Rectangle 7"/>
              <p:cNvSpPr/>
              <p:nvPr/>
            </p:nvSpPr>
            <p:spPr>
              <a:xfrm>
                <a:off x="682271" y="5760230"/>
                <a:ext cx="9682533" cy="595747"/>
              </a:xfrm>
              <a:prstGeom prst="snip2SameRect">
                <a:avLst>
                  <a:gd name="adj1" fmla="val 12569"/>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36000" rtlCol="0" anchor="t">
                <a:noAutofit/>
              </a:bodyPr>
              <a:lstStyle/>
              <a:p>
                <a:pPr indent="-349200">
                  <a:lnSpc>
                    <a:spcPts val="1720"/>
                  </a:lnSpc>
                </a:pPr>
                <a:endParaRPr lang="en-US" sz="1400" b="1" i="1" kern="1100" dirty="0" smtClean="0">
                  <a:solidFill>
                    <a:schemeClr val="bg1"/>
                  </a:solidFill>
                  <a:latin typeface="Source Sans Pro Semibold" charset="0"/>
                  <a:ea typeface="Source Sans Pro Semibold" charset="0"/>
                  <a:cs typeface="Source Sans Pro Semibold" charset="0"/>
                </a:endParaRPr>
              </a:p>
            </p:txBody>
          </p:sp>
          <p:sp>
            <p:nvSpPr>
              <p:cNvPr id="9" name="Arc 8">
                <a:extLst>
                  <a:ext uri="{FF2B5EF4-FFF2-40B4-BE49-F238E27FC236}">
                    <a16:creationId xmlns:a16="http://schemas.microsoft.com/office/drawing/2014/main" xmlns="" id="{FDBFB02F-DAA9-4EC8-B20B-1474AE0A4F3B}"/>
                  </a:ext>
                </a:extLst>
              </p:cNvPr>
              <p:cNvSpPr/>
              <p:nvPr/>
            </p:nvSpPr>
            <p:spPr>
              <a:xfrm rot="16200000">
                <a:off x="560651" y="6237454"/>
                <a:ext cx="252332" cy="248048"/>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Arc 9">
                <a:extLst>
                  <a:ext uri="{FF2B5EF4-FFF2-40B4-BE49-F238E27FC236}">
                    <a16:creationId xmlns:a16="http://schemas.microsoft.com/office/drawing/2014/main" xmlns="" id="{FDBFB02F-DAA9-4EC8-B20B-1474AE0A4F3B}"/>
                  </a:ext>
                </a:extLst>
              </p:cNvPr>
              <p:cNvSpPr/>
              <p:nvPr/>
            </p:nvSpPr>
            <p:spPr>
              <a:xfrm>
                <a:off x="10236233" y="6235312"/>
                <a:ext cx="265925" cy="235369"/>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1" name="Rounded Rectangle 10"/>
            <p:cNvSpPr/>
            <p:nvPr/>
          </p:nvSpPr>
          <p:spPr>
            <a:xfrm>
              <a:off x="9439649" y="5606995"/>
              <a:ext cx="948905" cy="340781"/>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defTabSz="914400">
                <a:lnSpc>
                  <a:spcPts val="1180"/>
                </a:lnSpc>
                <a:defRPr/>
              </a:pPr>
              <a:r>
                <a:rPr lang="fr-FR" sz="1200" kern="0" dirty="0" err="1">
                  <a:solidFill>
                    <a:schemeClr val="bg1"/>
                  </a:solidFill>
                  <a:latin typeface="Source Sans Pro Light" charset="0"/>
                  <a:ea typeface="Source Sans Pro Light" charset="0"/>
                  <a:cs typeface="Source Sans Pro Light" charset="0"/>
                </a:rPr>
                <a:t>Y</a:t>
              </a:r>
              <a:r>
                <a:rPr lang="fr-FR" sz="1200" kern="0" dirty="0" err="1" smtClean="0">
                  <a:solidFill>
                    <a:schemeClr val="bg1"/>
                  </a:solidFill>
                  <a:latin typeface="Source Sans Pro Light" charset="0"/>
                  <a:ea typeface="Source Sans Pro Light" charset="0"/>
                  <a:cs typeface="Source Sans Pro Light" charset="0"/>
                </a:rPr>
                <a:t>our</a:t>
              </a:r>
              <a:r>
                <a:rPr lang="fr-FR" sz="1200" kern="0" dirty="0" smtClean="0">
                  <a:solidFill>
                    <a:schemeClr val="bg1"/>
                  </a:solidFill>
                  <a:latin typeface="Source Sans Pro Light" charset="0"/>
                  <a:ea typeface="Source Sans Pro Light" charset="0"/>
                  <a:cs typeface="Source Sans Pro Light" charset="0"/>
                </a:rPr>
                <a:t> </a:t>
              </a:r>
              <a:r>
                <a:rPr lang="fr-FR" sz="1200" kern="0" dirty="0" err="1" smtClean="0">
                  <a:solidFill>
                    <a:schemeClr val="bg1"/>
                  </a:solidFill>
                  <a:latin typeface="Source Sans Pro Light" charset="0"/>
                  <a:ea typeface="Source Sans Pro Light" charset="0"/>
                  <a:cs typeface="Source Sans Pro Light" charset="0"/>
                </a:rPr>
                <a:t>Mock</a:t>
              </a:r>
              <a:endParaRPr lang="en-US" sz="1200" i="1" kern="0" dirty="0">
                <a:solidFill>
                  <a:schemeClr val="bg1"/>
                </a:solidFill>
                <a:latin typeface="Source Sans Pro Light" charset="0"/>
                <a:ea typeface="Source Sans Pro Light" charset="0"/>
                <a:cs typeface="Source Sans Pro Light" charset="0"/>
              </a:endParaRPr>
            </a:p>
          </p:txBody>
        </p:sp>
        <p:sp>
          <p:nvSpPr>
            <p:cNvPr id="12" name="Rounded Rectangle 11"/>
            <p:cNvSpPr/>
            <p:nvPr/>
          </p:nvSpPr>
          <p:spPr>
            <a:xfrm>
              <a:off x="3276109" y="5605132"/>
              <a:ext cx="872340"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LCD</a:t>
              </a:r>
            </a:p>
          </p:txBody>
        </p:sp>
        <p:sp>
          <p:nvSpPr>
            <p:cNvPr id="13" name="Rounded Rectangle 12"/>
            <p:cNvSpPr/>
            <p:nvPr/>
          </p:nvSpPr>
          <p:spPr>
            <a:xfrm>
              <a:off x="5160346" y="5599462"/>
              <a:ext cx="993077" cy="355846"/>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00"/>
                </a:lnSpc>
                <a:defRPr/>
              </a:pPr>
              <a:r>
                <a:rPr lang="en-US" sz="1120" kern="0" dirty="0" smtClean="0">
                  <a:solidFill>
                    <a:schemeClr val="bg1"/>
                  </a:solidFill>
                  <a:latin typeface="Source Sans Pro Light" charset="0"/>
                  <a:ea typeface="Source Sans Pro Light" charset="0"/>
                  <a:cs typeface="Source Sans Pro Light" charset="0"/>
                </a:rPr>
                <a:t>Wi-Fi/BLE/</a:t>
              </a:r>
              <a:r>
                <a:rPr lang="mr-IN" sz="1120" kern="0" dirty="0" smtClean="0">
                  <a:solidFill>
                    <a:schemeClr val="bg1"/>
                  </a:solidFill>
                  <a:latin typeface="Source Sans Pro Light" charset="0"/>
                  <a:ea typeface="Source Sans Pro Light" charset="0"/>
                  <a:cs typeface="Source Sans Pro Light" charset="0"/>
                </a:rPr>
                <a:t>…</a:t>
              </a:r>
              <a:endParaRPr lang="en-US" sz="1120" kern="0" dirty="0">
                <a:solidFill>
                  <a:schemeClr val="bg1"/>
                </a:solidFill>
                <a:latin typeface="Source Sans Pro Light" charset="0"/>
                <a:ea typeface="Source Sans Pro Light" charset="0"/>
                <a:cs typeface="Source Sans Pro Light" charset="0"/>
              </a:endParaRPr>
            </a:p>
          </p:txBody>
        </p:sp>
        <p:sp>
          <p:nvSpPr>
            <p:cNvPr id="14" name="Rounded Rectangle 13"/>
            <p:cNvSpPr/>
            <p:nvPr/>
          </p:nvSpPr>
          <p:spPr>
            <a:xfrm>
              <a:off x="6250104" y="5596105"/>
              <a:ext cx="1138140" cy="362561"/>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a:lnSpc>
                  <a:spcPts val="1100"/>
                </a:lnSpc>
                <a:defRPr/>
              </a:pPr>
              <a:r>
                <a:rPr lang="en-US" sz="1200" dirty="0">
                  <a:solidFill>
                    <a:schemeClr val="bg1"/>
                  </a:solidFill>
                  <a:latin typeface="Source Sans Pro Light" charset="0"/>
                  <a:ea typeface="Source Sans Pro Light" charset="0"/>
                  <a:cs typeface="Source Sans Pro Light" charset="0"/>
                </a:rPr>
                <a:t>Mass Storage</a:t>
              </a:r>
            </a:p>
          </p:txBody>
        </p:sp>
        <p:sp>
          <p:nvSpPr>
            <p:cNvPr id="15" name="Rounded Rectangle 14"/>
            <p:cNvSpPr/>
            <p:nvPr/>
          </p:nvSpPr>
          <p:spPr>
            <a:xfrm>
              <a:off x="7484923" y="5605132"/>
              <a:ext cx="880682"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Serial</a:t>
              </a:r>
            </a:p>
          </p:txBody>
        </p:sp>
        <p:sp>
          <p:nvSpPr>
            <p:cNvPr id="16" name="Rounded Rectangle 15"/>
            <p:cNvSpPr/>
            <p:nvPr/>
          </p:nvSpPr>
          <p:spPr>
            <a:xfrm>
              <a:off x="8462285" y="5605132"/>
              <a:ext cx="880682"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Memory</a:t>
              </a:r>
            </a:p>
          </p:txBody>
        </p:sp>
        <p:sp>
          <p:nvSpPr>
            <p:cNvPr id="17" name="Rounded Rectangle 16"/>
            <p:cNvSpPr/>
            <p:nvPr/>
          </p:nvSpPr>
          <p:spPr>
            <a:xfrm>
              <a:off x="4245129" y="5605132"/>
              <a:ext cx="818537"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Ethernet</a:t>
              </a:r>
            </a:p>
          </p:txBody>
        </p:sp>
        <p:sp>
          <p:nvSpPr>
            <p:cNvPr id="21" name="Rounded Rectangle 20"/>
            <p:cNvSpPr/>
            <p:nvPr/>
          </p:nvSpPr>
          <p:spPr>
            <a:xfrm>
              <a:off x="2210248" y="1302452"/>
              <a:ext cx="8069608" cy="259353"/>
            </a:xfrm>
            <a:prstGeom prst="roundRect">
              <a:avLst>
                <a:gd name="adj" fmla="val 22508"/>
              </a:avLst>
            </a:prstGeom>
            <a:solidFill>
              <a:schemeClr val="accent1"/>
            </a:solidFill>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r>
                <a:rPr lang="en-US" sz="1600" b="1" dirty="0" smtClean="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rPr>
                <a:t>YOUR APPLICATION</a:t>
              </a:r>
              <a:endParaRPr lang="en-US" sz="1600" b="1" dirty="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endParaRPr>
            </a:p>
          </p:txBody>
        </p:sp>
        <p:sp>
          <p:nvSpPr>
            <p:cNvPr id="24" name="Rounded Rectangle 23"/>
            <p:cNvSpPr/>
            <p:nvPr/>
          </p:nvSpPr>
          <p:spPr>
            <a:xfrm>
              <a:off x="8449346" y="2420974"/>
              <a:ext cx="89407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Lib</a:t>
              </a:r>
              <a:r>
                <a:rPr lang="mr-IN" sz="1200" dirty="0" smtClean="0">
                  <a:solidFill>
                    <a:schemeClr val="accent1"/>
                  </a:solidFill>
                  <a:latin typeface="Source Sans Pro Light" charset="0"/>
                  <a:ea typeface="Source Sans Pro Light" charset="0"/>
                  <a:cs typeface="Source Sans Pro Light" charset="0"/>
                </a:rPr>
                <a:t>…</a:t>
              </a:r>
              <a:endParaRPr lang="en-US" sz="1200" dirty="0">
                <a:solidFill>
                  <a:schemeClr val="accent1"/>
                </a:solidFill>
                <a:latin typeface="Source Sans Pro Light" charset="0"/>
                <a:ea typeface="Source Sans Pro Light" charset="0"/>
                <a:cs typeface="Source Sans Pro Light" charset="0"/>
              </a:endParaRPr>
            </a:p>
          </p:txBody>
        </p:sp>
        <p:sp>
          <p:nvSpPr>
            <p:cNvPr id="25" name="Rounded Rectangle 24"/>
            <p:cNvSpPr/>
            <p:nvPr/>
          </p:nvSpPr>
          <p:spPr>
            <a:xfrm>
              <a:off x="3402959" y="2432011"/>
              <a:ext cx="891206"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err="1" smtClean="0">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26" name="Rounded Rectangle 25"/>
            <p:cNvSpPr/>
            <p:nvPr/>
          </p:nvSpPr>
          <p:spPr>
            <a:xfrm>
              <a:off x="4405464"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NET</a:t>
              </a:r>
              <a:endParaRPr lang="en-US" sz="1200" dirty="0">
                <a:solidFill>
                  <a:schemeClr val="accent1"/>
                </a:solidFill>
                <a:latin typeface="Source Sans Pro Light" charset="0"/>
                <a:ea typeface="Source Sans Pro Light" charset="0"/>
                <a:cs typeface="Source Sans Pro Light" charset="0"/>
              </a:endParaRPr>
            </a:p>
          </p:txBody>
        </p:sp>
        <p:sp>
          <p:nvSpPr>
            <p:cNvPr id="27" name="Rounded Rectangle 26"/>
            <p:cNvSpPr/>
            <p:nvPr/>
          </p:nvSpPr>
          <p:spPr>
            <a:xfrm>
              <a:off x="5416490"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SSL</a:t>
              </a:r>
              <a:endParaRPr lang="en-US" sz="1200" dirty="0">
                <a:solidFill>
                  <a:schemeClr val="accent1"/>
                </a:solidFill>
                <a:latin typeface="Source Sans Pro Light" charset="0"/>
                <a:ea typeface="Source Sans Pro Light" charset="0"/>
                <a:cs typeface="Source Sans Pro Light" charset="0"/>
              </a:endParaRPr>
            </a:p>
          </p:txBody>
        </p:sp>
        <p:sp>
          <p:nvSpPr>
            <p:cNvPr id="28" name="Rounded Rectangle 27"/>
            <p:cNvSpPr/>
            <p:nvPr/>
          </p:nvSpPr>
          <p:spPr>
            <a:xfrm>
              <a:off x="6427516"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FS</a:t>
              </a:r>
              <a:endParaRPr lang="en-US" sz="1200" dirty="0">
                <a:solidFill>
                  <a:schemeClr val="accent1"/>
                </a:solidFill>
                <a:latin typeface="Source Sans Pro Light" charset="0"/>
                <a:ea typeface="Source Sans Pro Light" charset="0"/>
                <a:cs typeface="Source Sans Pro Light" charset="0"/>
              </a:endParaRPr>
            </a:p>
          </p:txBody>
        </p:sp>
        <p:sp>
          <p:nvSpPr>
            <p:cNvPr id="29" name="Rounded Rectangle 28"/>
            <p:cNvSpPr/>
            <p:nvPr/>
          </p:nvSpPr>
          <p:spPr>
            <a:xfrm>
              <a:off x="7438542"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smtClean="0">
                  <a:solidFill>
                    <a:schemeClr val="accent1"/>
                  </a:solidFill>
                  <a:latin typeface="Source Sans Pro Light" charset="0"/>
                  <a:ea typeface="Source Sans Pro Light" charset="0"/>
                  <a:cs typeface="Source Sans Pro Light" charset="0"/>
                </a:rPr>
                <a:t>ECOM</a:t>
              </a:r>
              <a:endParaRPr lang="en-US" sz="1200" dirty="0">
                <a:solidFill>
                  <a:schemeClr val="accent1"/>
                </a:solidFill>
                <a:latin typeface="Source Sans Pro Light" charset="0"/>
                <a:ea typeface="Source Sans Pro Light" charset="0"/>
                <a:cs typeface="Source Sans Pro Light" charset="0"/>
              </a:endParaRPr>
            </a:p>
          </p:txBody>
        </p:sp>
        <p:sp>
          <p:nvSpPr>
            <p:cNvPr id="31" name="Rounded Rectangle 30"/>
            <p:cNvSpPr/>
            <p:nvPr/>
          </p:nvSpPr>
          <p:spPr>
            <a:xfrm>
              <a:off x="2400454" y="2432011"/>
              <a:ext cx="891206"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EDC BON</a:t>
              </a:r>
              <a:endParaRPr lang="en-US" sz="1200" dirty="0">
                <a:solidFill>
                  <a:schemeClr val="accent1"/>
                </a:solidFill>
                <a:latin typeface="Source Sans Pro Light" charset="0"/>
                <a:ea typeface="Source Sans Pro Light" charset="0"/>
                <a:cs typeface="Source Sans Pro Light" charset="0"/>
              </a:endParaRPr>
            </a:p>
          </p:txBody>
        </p:sp>
        <p:sp>
          <p:nvSpPr>
            <p:cNvPr id="33" name="Rounded Rectangle 32"/>
            <p:cNvSpPr/>
            <p:nvPr/>
          </p:nvSpPr>
          <p:spPr>
            <a:xfrm>
              <a:off x="9560037" y="1296097"/>
              <a:ext cx="847968" cy="1514557"/>
            </a:xfrm>
            <a:prstGeom prst="roundRect">
              <a:avLst>
                <a:gd name="adj" fmla="val 8613"/>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35" name="Rounded Rectangle 34"/>
            <p:cNvSpPr/>
            <p:nvPr/>
          </p:nvSpPr>
          <p:spPr>
            <a:xfrm>
              <a:off x="2102257" y="3113520"/>
              <a:ext cx="8440885" cy="2280975"/>
            </a:xfrm>
            <a:prstGeom prst="roundRect">
              <a:avLst>
                <a:gd name="adj" fmla="val 4681"/>
              </a:avLst>
            </a:prstGeom>
            <a:solidFill>
              <a:schemeClr val="bg1"/>
            </a:solidFill>
            <a:ln w="12700">
              <a:noFill/>
            </a:ln>
            <a:effectLst>
              <a:outerShdw blurRad="50800" algn="ctr" rotWithShape="0">
                <a:schemeClr val="bg2">
                  <a:lumMod val="5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63500" sx="102000" sy="102000" algn="ctr" rotWithShape="0">
                    <a:schemeClr val="accent1">
                      <a:lumMod val="60000"/>
                      <a:lumOff val="40000"/>
                      <a:alpha val="40000"/>
                    </a:schemeClr>
                  </a:outerShdw>
                </a:effectLst>
              </a:endParaRPr>
            </a:p>
          </p:txBody>
        </p:sp>
        <p:sp>
          <p:nvSpPr>
            <p:cNvPr id="43" name="Rounded Rectangle 42"/>
            <p:cNvSpPr/>
            <p:nvPr/>
          </p:nvSpPr>
          <p:spPr>
            <a:xfrm>
              <a:off x="3402958" y="3290997"/>
              <a:ext cx="891207" cy="306794"/>
            </a:xfrm>
            <a:prstGeom prst="roundRect">
              <a:avLst>
                <a:gd name="adj" fmla="val 13128"/>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lnSpc>
                  <a:spcPts val="1200"/>
                </a:lnSpc>
              </a:pPr>
              <a:r>
                <a:rPr lang="en-US" sz="1200" dirty="0">
                  <a:solidFill>
                    <a:schemeClr val="bg1"/>
                  </a:solidFill>
                  <a:latin typeface="Source Sans Pro Light" charset="0"/>
                  <a:ea typeface="Source Sans Pro Light" charset="0"/>
                  <a:cs typeface="Source Sans Pro Light" charset="0"/>
                </a:rPr>
                <a:t>Graphical</a:t>
              </a:r>
            </a:p>
            <a:p>
              <a:pPr algn="ctr">
                <a:lnSpc>
                  <a:spcPts val="1200"/>
                </a:lnSpc>
              </a:pPr>
              <a:r>
                <a:rPr lang="en-US" sz="1200" dirty="0">
                  <a:solidFill>
                    <a:schemeClr val="bg1"/>
                  </a:solidFill>
                  <a:latin typeface="Source Sans Pro Light" charset="0"/>
                  <a:ea typeface="Source Sans Pro Light" charset="0"/>
                  <a:cs typeface="Source Sans Pro Light" charset="0"/>
                </a:rPr>
                <a:t>Engine</a:t>
              </a:r>
            </a:p>
          </p:txBody>
        </p:sp>
        <p:sp>
          <p:nvSpPr>
            <p:cNvPr id="49" name="Rounded Rectangle 48"/>
            <p:cNvSpPr/>
            <p:nvPr/>
          </p:nvSpPr>
          <p:spPr>
            <a:xfrm>
              <a:off x="8447873" y="3806402"/>
              <a:ext cx="902179" cy="149184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Lib </a:t>
              </a:r>
              <a:r>
                <a:rPr lang="mr-IN" sz="1200" i="1" dirty="0" smtClean="0">
                  <a:solidFill>
                    <a:schemeClr val="bg1"/>
                  </a:solidFill>
                  <a:latin typeface="Source Sans Pro Light" charset="0"/>
                  <a:ea typeface="Source Sans Pro Light" charset="0"/>
                  <a:cs typeface="Source Sans Pro Light" charset="0"/>
                </a:rPr>
                <a:t>…</a:t>
              </a:r>
              <a:endParaRPr lang="en-US" sz="1200" i="1" dirty="0">
                <a:solidFill>
                  <a:schemeClr val="bg1"/>
                </a:solidFill>
                <a:latin typeface="Source Sans Pro Light" charset="0"/>
                <a:ea typeface="Source Sans Pro Light" charset="0"/>
                <a:cs typeface="Source Sans Pro Light" charset="0"/>
              </a:endParaRPr>
            </a:p>
          </p:txBody>
        </p:sp>
        <p:sp>
          <p:nvSpPr>
            <p:cNvPr id="60" name="Rounded Rectangle 59"/>
            <p:cNvSpPr/>
            <p:nvPr/>
          </p:nvSpPr>
          <p:spPr>
            <a:xfrm>
              <a:off x="8450879" y="3487000"/>
              <a:ext cx="902179"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395321" y="3466145"/>
              <a:ext cx="1053495" cy="276999"/>
            </a:xfrm>
            <a:prstGeom prst="rect">
              <a:avLst/>
            </a:prstGeom>
          </p:spPr>
          <p:txBody>
            <a:bodyPr wrap="none">
              <a:spAutoFit/>
            </a:bodyPr>
            <a:lstStyle/>
            <a:p>
              <a:pPr algn="ctr"/>
              <a:r>
                <a:rPr lang="en-US" sz="1200" dirty="0" err="1" smtClean="0">
                  <a:solidFill>
                    <a:schemeClr val="tx1">
                      <a:lumMod val="75000"/>
                    </a:schemeClr>
                  </a:solidFill>
                  <a:latin typeface="Source Sans Pro Light" charset="0"/>
                  <a:ea typeface="Source Sans Pro Light" charset="0"/>
                  <a:cs typeface="Source Sans Pro Light" charset="0"/>
                </a:rPr>
                <a:t>Abstrac</a:t>
              </a:r>
              <a:r>
                <a:rPr lang="en-US" sz="1200" dirty="0" smtClean="0">
                  <a:solidFill>
                    <a:schemeClr val="tx1">
                      <a:lumMod val="75000"/>
                    </a:schemeClr>
                  </a:solidFill>
                  <a:latin typeface="Source Sans Pro Light" charset="0"/>
                  <a:ea typeface="Source Sans Pro Light" charset="0"/>
                  <a:cs typeface="Source Sans Pro Light" charset="0"/>
                </a:rPr>
                <a:t>. Layer</a:t>
              </a:r>
              <a:endParaRPr lang="en-US" sz="1200" dirty="0">
                <a:solidFill>
                  <a:schemeClr val="tx1">
                    <a:lumMod val="75000"/>
                  </a:schemeClr>
                </a:solidFill>
                <a:latin typeface="Source Sans Pro Light" charset="0"/>
                <a:ea typeface="Source Sans Pro Light" charset="0"/>
                <a:cs typeface="Source Sans Pro Light" charset="0"/>
              </a:endParaRPr>
            </a:p>
          </p:txBody>
        </p:sp>
        <p:grpSp>
          <p:nvGrpSpPr>
            <p:cNvPr id="3" name="Group 2"/>
            <p:cNvGrpSpPr/>
            <p:nvPr/>
          </p:nvGrpSpPr>
          <p:grpSpPr>
            <a:xfrm>
              <a:off x="2302959" y="3018358"/>
              <a:ext cx="988356" cy="988356"/>
              <a:chOff x="634935" y="3278346"/>
              <a:chExt cx="988356" cy="988356"/>
            </a:xfrm>
          </p:grpSpPr>
          <p:sp>
            <p:nvSpPr>
              <p:cNvPr id="65" name="Oval 64"/>
              <p:cNvSpPr/>
              <p:nvPr/>
            </p:nvSpPr>
            <p:spPr>
              <a:xfrm>
                <a:off x="634935" y="3278346"/>
                <a:ext cx="988356" cy="988356"/>
              </a:xfrm>
              <a:prstGeom prst="ellipse">
                <a:avLst/>
              </a:prstGeom>
              <a:solidFill>
                <a:schemeClr val="bg1"/>
              </a:solidFill>
              <a:ln w="12700">
                <a:noFill/>
              </a:ln>
              <a:effectLst>
                <a:outerShdw blurRad="63500" sx="102000" sy="102000" algn="ctr"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58" y="3399967"/>
                <a:ext cx="721905" cy="726714"/>
              </a:xfrm>
              <a:prstGeom prst="rect">
                <a:avLst/>
              </a:prstGeom>
              <a:ln>
                <a:noFill/>
              </a:ln>
            </p:spPr>
          </p:pic>
        </p:grpSp>
        <p:sp>
          <p:nvSpPr>
            <p:cNvPr id="67" name="Rounded Rectangle 66"/>
            <p:cNvSpPr/>
            <p:nvPr/>
          </p:nvSpPr>
          <p:spPr>
            <a:xfrm>
              <a:off x="9470250" y="3806402"/>
              <a:ext cx="902179" cy="149184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Your Lib</a:t>
              </a:r>
              <a:endParaRPr lang="en-US" sz="1200" i="1" dirty="0">
                <a:solidFill>
                  <a:schemeClr val="bg1"/>
                </a:solidFill>
                <a:latin typeface="Source Sans Pro Light" charset="0"/>
                <a:ea typeface="Source Sans Pro Light" charset="0"/>
                <a:cs typeface="Source Sans Pro Light" charset="0"/>
              </a:endParaRPr>
            </a:p>
          </p:txBody>
        </p:sp>
        <p:sp>
          <p:nvSpPr>
            <p:cNvPr id="68" name="Rounded Rectangle 67"/>
            <p:cNvSpPr/>
            <p:nvPr/>
          </p:nvSpPr>
          <p:spPr>
            <a:xfrm>
              <a:off x="9473256" y="3290998"/>
              <a:ext cx="902179" cy="416278"/>
            </a:xfrm>
            <a:prstGeom prst="roundRect">
              <a:avLst>
                <a:gd name="adj" fmla="val 18867"/>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8443412" y="1390983"/>
              <a:ext cx="1318655" cy="602710"/>
            </a:xfrm>
            <a:prstGeom prst="roundRect">
              <a:avLst>
                <a:gd name="adj" fmla="val 8613"/>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70" name="TextBox 69"/>
            <p:cNvSpPr txBox="1"/>
            <p:nvPr/>
          </p:nvSpPr>
          <p:spPr>
            <a:xfrm rot="16200000">
              <a:off x="1202851" y="1884164"/>
              <a:ext cx="1265304" cy="318924"/>
            </a:xfrm>
            <a:prstGeom prst="rect">
              <a:avLst/>
            </a:prstGeom>
            <a:solidFill>
              <a:schemeClr val="bg1"/>
            </a:solidFill>
          </p:spPr>
          <p:txBody>
            <a:bodyPr wrap="square" tIns="36000" bIns="36000" rtlCol="0">
              <a:spAutoFit/>
            </a:bodyPr>
            <a:lstStyle/>
            <a:p>
              <a:pPr algn="ctr"/>
              <a:r>
                <a:rPr lang="en-US" sz="1600" dirty="0" smtClean="0">
                  <a:latin typeface="Source Sans Pro Light" charset="0"/>
                  <a:ea typeface="Source Sans Pro Light" charset="0"/>
                  <a:cs typeface="Source Sans Pro Light" charset="0"/>
                </a:rPr>
                <a:t>JAVA CODE</a:t>
              </a:r>
              <a:endParaRPr lang="en-US" sz="1600" dirty="0">
                <a:latin typeface="Source Sans Pro Light" charset="0"/>
                <a:ea typeface="Source Sans Pro Light" charset="0"/>
                <a:cs typeface="Source Sans Pro Light" charset="0"/>
              </a:endParaRPr>
            </a:p>
          </p:txBody>
        </p:sp>
        <p:sp>
          <p:nvSpPr>
            <p:cNvPr id="71" name="TextBox 70"/>
            <p:cNvSpPr txBox="1"/>
            <p:nvPr/>
          </p:nvSpPr>
          <p:spPr>
            <a:xfrm rot="16200000">
              <a:off x="1202851" y="3990103"/>
              <a:ext cx="1265304" cy="318924"/>
            </a:xfrm>
            <a:prstGeom prst="rect">
              <a:avLst/>
            </a:prstGeom>
            <a:solidFill>
              <a:schemeClr val="bg1"/>
            </a:solidFill>
          </p:spPr>
          <p:txBody>
            <a:bodyPr wrap="square" tIns="36000" bIns="36000" rtlCol="0">
              <a:spAutoFit/>
            </a:bodyPr>
            <a:lstStyle/>
            <a:p>
              <a:pPr algn="ctr"/>
              <a:r>
                <a:rPr lang="en-US" sz="1600" dirty="0" smtClean="0">
                  <a:latin typeface="Source Sans Pro Light" charset="0"/>
                  <a:ea typeface="Source Sans Pro Light" charset="0"/>
                  <a:cs typeface="Source Sans Pro Light" charset="0"/>
                </a:rPr>
                <a:t>C/ASM Code</a:t>
              </a:r>
              <a:endParaRPr lang="en-US" sz="1600" dirty="0">
                <a:latin typeface="Source Sans Pro Light" charset="0"/>
                <a:ea typeface="Source Sans Pro Light" charset="0"/>
                <a:cs typeface="Source Sans Pro Light" charset="0"/>
              </a:endParaRPr>
            </a:p>
          </p:txBody>
        </p:sp>
        <p:sp>
          <p:nvSpPr>
            <p:cNvPr id="77" name="Rounded Rectangle 76"/>
            <p:cNvSpPr/>
            <p:nvPr/>
          </p:nvSpPr>
          <p:spPr>
            <a:xfrm>
              <a:off x="8440801" y="3274851"/>
              <a:ext cx="902621" cy="125420"/>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8373876" y="3199061"/>
              <a:ext cx="1026243" cy="276999"/>
            </a:xfrm>
            <a:prstGeom prst="rect">
              <a:avLst/>
            </a:prstGeom>
          </p:spPr>
          <p:txBody>
            <a:bodyPr wrap="none">
              <a:spAutoFit/>
            </a:bodyPr>
            <a:lstStyle/>
            <a:p>
              <a:pPr algn="ctr"/>
              <a:r>
                <a:rPr lang="en-US" sz="1200" dirty="0" smtClean="0">
                  <a:solidFill>
                    <a:schemeClr val="tx1">
                      <a:lumMod val="75000"/>
                    </a:schemeClr>
                  </a:solidFill>
                  <a:latin typeface="Source Sans Pro Light" charset="0"/>
                  <a:ea typeface="Source Sans Pro Light" charset="0"/>
                  <a:cs typeface="Source Sans Pro Light" charset="0"/>
                </a:rPr>
                <a:t>Low Level API</a:t>
              </a:r>
              <a:endParaRPr lang="en-US" sz="1200" dirty="0">
                <a:solidFill>
                  <a:schemeClr val="tx1">
                    <a:lumMod val="75000"/>
                  </a:schemeClr>
                </a:solidFill>
                <a:latin typeface="Source Sans Pro Light" charset="0"/>
                <a:ea typeface="Source Sans Pro Light" charset="0"/>
                <a:cs typeface="Source Sans Pro Light" charset="0"/>
              </a:endParaRPr>
            </a:p>
          </p:txBody>
        </p:sp>
        <p:sp>
          <p:nvSpPr>
            <p:cNvPr id="89" name="Rounded Rectangle 88"/>
            <p:cNvSpPr/>
            <p:nvPr/>
          </p:nvSpPr>
          <p:spPr>
            <a:xfrm>
              <a:off x="2307089" y="5605132"/>
              <a:ext cx="872340"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smtClean="0">
                  <a:solidFill>
                    <a:schemeClr val="bg1"/>
                  </a:solidFill>
                  <a:latin typeface="Source Sans Pro Light" charset="0"/>
                  <a:ea typeface="Source Sans Pro Light" charset="0"/>
                  <a:cs typeface="Source Sans Pro Light" charset="0"/>
                </a:rPr>
                <a:t>CPU FPU</a:t>
              </a:r>
              <a:endParaRPr lang="en-US" sz="1200" kern="0" dirty="0">
                <a:solidFill>
                  <a:schemeClr val="bg1"/>
                </a:solidFill>
                <a:latin typeface="Source Sans Pro Light" charset="0"/>
                <a:ea typeface="Source Sans Pro Light" charset="0"/>
                <a:cs typeface="Source Sans Pro Light" charset="0"/>
              </a:endParaRPr>
            </a:p>
          </p:txBody>
        </p:sp>
        <p:sp>
          <p:nvSpPr>
            <p:cNvPr id="80" name="Rounded Rectangle 79"/>
            <p:cNvSpPr/>
            <p:nvPr/>
          </p:nvSpPr>
          <p:spPr>
            <a:xfrm>
              <a:off x="3402957" y="3701592"/>
              <a:ext cx="4946479" cy="1596655"/>
            </a:xfrm>
            <a:prstGeom prst="roundRect">
              <a:avLst>
                <a:gd name="adj" fmla="val 568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endPar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endParaRPr>
            </a:p>
          </p:txBody>
        </p:sp>
        <p:sp>
          <p:nvSpPr>
            <p:cNvPr id="82" name="Rounded Rectangle 81"/>
            <p:cNvSpPr/>
            <p:nvPr/>
          </p:nvSpPr>
          <p:spPr>
            <a:xfrm>
              <a:off x="4405464" y="3274852"/>
              <a:ext cx="3943972" cy="2023396"/>
            </a:xfrm>
            <a:prstGeom prst="roundRect">
              <a:avLst>
                <a:gd name="adj" fmla="val 568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endPar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endParaRPr>
            </a:p>
          </p:txBody>
        </p:sp>
        <p:sp>
          <p:nvSpPr>
            <p:cNvPr id="84" name="Rounded Rectangle 83"/>
            <p:cNvSpPr/>
            <p:nvPr/>
          </p:nvSpPr>
          <p:spPr>
            <a:xfrm>
              <a:off x="2220655" y="4155389"/>
              <a:ext cx="6128782" cy="1149413"/>
            </a:xfrm>
            <a:prstGeom prst="roundRect">
              <a:avLst>
                <a:gd name="adj" fmla="val 568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endPar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endParaRPr>
            </a:p>
          </p:txBody>
        </p:sp>
        <p:sp>
          <p:nvSpPr>
            <p:cNvPr id="87" name="Rounded Rectangle 86"/>
            <p:cNvSpPr/>
            <p:nvPr/>
          </p:nvSpPr>
          <p:spPr>
            <a:xfrm>
              <a:off x="3658784" y="4065696"/>
              <a:ext cx="3302466" cy="527397"/>
            </a:xfrm>
            <a:prstGeom prst="roundRect">
              <a:avLst>
                <a:gd name="adj" fmla="val 568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smtClean="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Linux/Windows</a:t>
              </a:r>
              <a:endPar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endParaRPr>
            </a:p>
          </p:txBody>
        </p:sp>
        <p:sp>
          <p:nvSpPr>
            <p:cNvPr id="93" name="TextBox 92"/>
            <p:cNvSpPr txBox="1"/>
            <p:nvPr/>
          </p:nvSpPr>
          <p:spPr>
            <a:xfrm>
              <a:off x="5142933" y="6068370"/>
              <a:ext cx="2355924" cy="318924"/>
            </a:xfrm>
            <a:prstGeom prst="rect">
              <a:avLst/>
            </a:prstGeom>
            <a:solidFill>
              <a:schemeClr val="bg1"/>
            </a:solidFill>
          </p:spPr>
          <p:txBody>
            <a:bodyPr wrap="square" tIns="36000" bIns="36000" rtlCol="0">
              <a:spAutoFit/>
            </a:bodyPr>
            <a:lstStyle/>
            <a:p>
              <a:pPr algn="ctr"/>
              <a:r>
                <a:rPr lang="en-US" sz="1600" b="1" dirty="0" smtClean="0">
                  <a:latin typeface="Source Sans Pro" charset="0"/>
                  <a:ea typeface="Source Sans Pro" charset="0"/>
                  <a:cs typeface="Source Sans Pro" charset="0"/>
                </a:rPr>
                <a:t>YOUR HARDWARE</a:t>
              </a:r>
              <a:endParaRPr lang="en-US" sz="1600" b="1" dirty="0">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96242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11820</TotalTime>
  <Words>52</Words>
  <Application>Microsoft Macintosh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Calibri Light</vt:lpstr>
      <vt:lpstr>Calibri Regular</vt:lpstr>
      <vt:lpstr>Courier New</vt:lpstr>
      <vt:lpstr>Source Sans Pro</vt:lpstr>
      <vt:lpstr>Source Sans Pro Black</vt:lpstr>
      <vt:lpstr>Source Sans Pro ExtraLight</vt:lpstr>
      <vt:lpstr>Source Sans Pro Light</vt:lpstr>
      <vt:lpstr>Source Sans Pro Semibold</vt:lpstr>
      <vt:lpstr>Arial</vt:lpstr>
      <vt:lpstr>MICROEJ Charter Theme 2019</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Microsoft Office User</cp:lastModifiedBy>
  <cp:revision>226</cp:revision>
  <dcterms:created xsi:type="dcterms:W3CDTF">2017-01-10T13:21:08Z</dcterms:created>
  <dcterms:modified xsi:type="dcterms:W3CDTF">2020-04-10T08:34:49Z</dcterms:modified>
</cp:coreProperties>
</file>