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26" y="-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D34AC-1B91-498A-8B8C-28BBFCCB91EB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H="1" flipV="1">
            <a:off x="6415163" y="285977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DEA9-8373-448D-AD7F-0C91687BA233}"/>
              </a:ext>
            </a:extLst>
          </p:cNvPr>
          <p:cNvSpPr txBox="1"/>
          <p:nvPr/>
        </p:nvSpPr>
        <p:spPr>
          <a:xfrm>
            <a:off x="6724887" y="2859775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draw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4</cp:revision>
  <dcterms:created xsi:type="dcterms:W3CDTF">2020-03-19T16:54:37Z</dcterms:created>
  <dcterms:modified xsi:type="dcterms:W3CDTF">2020-03-19T17:29:23Z</dcterms:modified>
</cp:coreProperties>
</file>