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5" autoAdjust="0"/>
  </p:normalViewPr>
  <p:slideViewPr>
    <p:cSldViewPr snapToGrid="0">
      <p:cViewPr>
        <p:scale>
          <a:sx n="200" d="100"/>
          <a:sy n="200" d="100"/>
        </p:scale>
        <p:origin x="-229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AD7A-8B52-4CAF-8C0A-F545DDC60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6F1C-0AF5-4CAD-A059-88F88E15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C1E8-E09C-48A3-9D61-D187E107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4C04-B341-40DF-AE4C-91118238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EEB4-09EE-4C2E-8662-9C092E6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4865-75A1-4DAD-BBC6-C517875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D941-D223-4224-9DCB-6F1BB2F5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82D8-31BE-476D-9492-36F4123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EE5C-93CB-4005-8B5B-96173BA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33C4-744B-4ED9-A9A3-BE378083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681E7-F837-4F64-9BB8-42F1D5E4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81F-E227-4CC0-BCB8-6A13ED3D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E8FF-4824-4DA7-A099-5673F81F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B440-1EFC-412A-BFEA-7F256D0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0736-99D3-48F4-9625-32CBA9B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1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B4AB-2ACD-4D36-9E26-4C108DF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F204-B616-4B3F-88DE-B9607FF9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031F-406C-461B-AC2A-D6B0BEE1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AA01-5469-4B86-BD49-D9EABDB8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D442-3189-4AE3-A972-49F608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A5BD-1949-4548-93F1-CDE529A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8555D-FFFA-453D-ACAB-6206186F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1FF9-B926-433C-B06C-FB64E5C8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BA7E-57FB-4588-9A34-B9422F2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FDA7-5351-4270-BE41-9CD2F95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3F8-7AD2-4A6C-AE51-D79A229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92F2-2085-4737-8A00-EB52F14F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E3CE-BA15-45FF-BEF4-FB52DBF1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647A-3903-44BA-8128-944BAAF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F688-F587-4E7A-9629-3C50235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3A7E-58AF-46B2-A4DA-E9FCB3FC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EE0-906F-43A1-B94D-83EE206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BB4F-F248-4DFC-A6CE-7B9A43C6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AAB10-03B8-495A-93E6-6C140E34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6D015-D28A-4436-806E-BE088572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1E6C3-7B55-4DC6-B3BE-5267F66AA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863BF-F146-4BF9-82BE-D5C9846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043F8-A70E-45E2-B246-AF3F81B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CE3B0-7C7B-4AEC-ABDD-C5C25CB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A695-9C4D-4596-92E8-E75C6B2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87F7-07CB-4214-8296-DD5FF90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15A1-6DA6-4A41-84F7-B50E9BA0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5EFE8-7FD1-4DF4-86A8-2A232A2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5A67-71FC-4D0D-96F5-031CEF8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286F-4DFF-4AA2-A347-FD17748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AD27-8C09-4D3D-BB5B-6B9760DD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9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36D2-947E-47E4-A62D-FAD241D9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2D84-9D6A-4AF9-BEA3-36066D34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A93F-9C78-4180-BC63-C9AA8406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42FA-EA05-4ECF-A431-C99805AE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E84D-C6EA-4230-B34D-985C0C57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D5FF-B1DD-4B28-866C-56DD45F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E94-FEDF-40D9-9699-99410C9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48A86-4CC2-453D-B05F-1C2B24E9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0B450-7D9C-4243-81C2-1188B17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6551-D478-465D-831C-96C8AF0C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4E524-0252-4AB0-90B5-B7CC3B2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F83BD-F807-4BA1-8BF1-CF413382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F1C91-5049-47A4-A4D5-5A7BBE77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07B8-BBD7-438D-9DDC-5B6A646C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4E8A-F193-4D8B-B1C5-DAA70667F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B9D5-DAC7-4B08-8CEE-404A79EB8B5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922C-A814-44FA-85E1-132D039C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AED9-B417-438B-B806-A1B241897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62">
            <a:extLst>
              <a:ext uri="{FF2B5EF4-FFF2-40B4-BE49-F238E27FC236}">
                <a16:creationId xmlns:a16="http://schemas.microsoft.com/office/drawing/2014/main" id="{3F6E10D4-26BB-4DCC-8CBA-55A4F2B5F5D3}"/>
              </a:ext>
            </a:extLst>
          </p:cNvPr>
          <p:cNvSpPr/>
          <p:nvPr/>
        </p:nvSpPr>
        <p:spPr>
          <a:xfrm>
            <a:off x="5442125" y="1405891"/>
            <a:ext cx="2354659" cy="1078228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id="{49A2EAC0-FC35-4951-ABE9-F61076C2F8FB}"/>
              </a:ext>
            </a:extLst>
          </p:cNvPr>
          <p:cNvSpPr/>
          <p:nvPr/>
        </p:nvSpPr>
        <p:spPr>
          <a:xfrm>
            <a:off x="2568484" y="1405891"/>
            <a:ext cx="1695373" cy="1078223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0DBEBC-B1F4-42A5-AC52-02D36426541B}"/>
              </a:ext>
            </a:extLst>
          </p:cNvPr>
          <p:cNvSpPr txBox="1"/>
          <p:nvPr/>
        </p:nvSpPr>
        <p:spPr>
          <a:xfrm>
            <a:off x="2568484" y="2163197"/>
            <a:ext cx="1695373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(Windows / Linux process)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EDA9D7-C5F9-4836-B579-FBAAC861B1FD}"/>
              </a:ext>
            </a:extLst>
          </p:cNvPr>
          <p:cNvSpPr txBox="1"/>
          <p:nvPr/>
        </p:nvSpPr>
        <p:spPr>
          <a:xfrm>
            <a:off x="2453388" y="1472462"/>
            <a:ext cx="1929774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 Runtime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Applications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Libraries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B25632-8919-4305-BB0D-98CA57CE0AA9}"/>
              </a:ext>
            </a:extLst>
          </p:cNvPr>
          <p:cNvSpPr txBox="1"/>
          <p:nvPr/>
        </p:nvSpPr>
        <p:spPr>
          <a:xfrm>
            <a:off x="5648601" y="1472886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HIL Engine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2EC13D-5CC3-4BF8-87FD-901306AA03EE}"/>
              </a:ext>
            </a:extLst>
          </p:cNvPr>
          <p:cNvCxnSpPr>
            <a:cxnSpLocks/>
          </p:cNvCxnSpPr>
          <p:nvPr/>
        </p:nvCxnSpPr>
        <p:spPr>
          <a:xfrm flipH="1">
            <a:off x="4344525" y="1573549"/>
            <a:ext cx="1003234" cy="0"/>
          </a:xfrm>
          <a:prstGeom prst="line">
            <a:avLst/>
          </a:prstGeom>
          <a:noFill/>
          <a:ln w="28575" cap="flat" cmpd="sng" algn="ctr">
            <a:solidFill>
              <a:srgbClr val="EE502E"/>
            </a:solidFill>
            <a:prstDash val="solid"/>
          </a:ln>
          <a:effectLst/>
        </p:spPr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91D37A-293F-438C-B6D6-9F77DA823AD1}"/>
              </a:ext>
            </a:extLst>
          </p:cNvPr>
          <p:cNvGrpSpPr/>
          <p:nvPr/>
        </p:nvGrpSpPr>
        <p:grpSpPr>
          <a:xfrm rot="16200000">
            <a:off x="4622517" y="1468966"/>
            <a:ext cx="447823" cy="184150"/>
            <a:chOff x="10457377" y="-530545"/>
            <a:chExt cx="447823" cy="184150"/>
          </a:xfrm>
        </p:grpSpPr>
        <p:sp>
          <p:nvSpPr>
            <p:cNvPr id="100" name="Rounded Rectangle 154">
              <a:extLst>
                <a:ext uri="{FF2B5EF4-FFF2-40B4-BE49-F238E27FC236}">
                  <a16:creationId xmlns:a16="http://schemas.microsoft.com/office/drawing/2014/main" id="{4403E210-A794-4C6F-9B5C-28A004866A41}"/>
                </a:ext>
              </a:extLst>
            </p:cNvPr>
            <p:cNvSpPr/>
            <p:nvPr/>
          </p:nvSpPr>
          <p:spPr>
            <a:xfrm>
              <a:off x="10715394" y="-530545"/>
              <a:ext cx="189806" cy="184150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1" name="Rounded Rectangle 155">
              <a:extLst>
                <a:ext uri="{FF2B5EF4-FFF2-40B4-BE49-F238E27FC236}">
                  <a16:creationId xmlns:a16="http://schemas.microsoft.com/office/drawing/2014/main" id="{20773007-BBB4-4639-905B-8DEDC04824C3}"/>
                </a:ext>
              </a:extLst>
            </p:cNvPr>
            <p:cNvSpPr/>
            <p:nvPr/>
          </p:nvSpPr>
          <p:spPr>
            <a:xfrm>
              <a:off x="10457377" y="-530545"/>
              <a:ext cx="184298" cy="184150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87EC9B2-5AC1-40E7-86AC-B5FBE31921CB}"/>
                </a:ext>
              </a:extLst>
            </p:cNvPr>
            <p:cNvGrpSpPr/>
            <p:nvPr/>
          </p:nvGrpSpPr>
          <p:grpSpPr>
            <a:xfrm>
              <a:off x="10551219" y="-476518"/>
              <a:ext cx="259078" cy="67730"/>
              <a:chOff x="8400978" y="2415564"/>
              <a:chExt cx="259078" cy="67730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C2D8D3F-2563-4883-81DC-395F453972B0}"/>
                  </a:ext>
                </a:extLst>
              </p:cNvPr>
              <p:cNvCxnSpPr/>
              <p:nvPr/>
            </p:nvCxnSpPr>
            <p:spPr>
              <a:xfrm>
                <a:off x="8660056" y="2478181"/>
                <a:ext cx="0" cy="511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E502E">
                    <a:shade val="95000"/>
                    <a:satMod val="105000"/>
                  </a:srgbClr>
                </a:solidFill>
                <a:prstDash val="solid"/>
                <a:headEnd type="none" w="med" len="sm"/>
                <a:tailEnd type="arrow" w="lg" len="sm"/>
              </a:ln>
              <a:effectLst/>
            </p:spPr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8BBE7D9-F636-4D0E-973F-D6C0F933D354}"/>
                  </a:ext>
                </a:extLst>
              </p:cNvPr>
              <p:cNvCxnSpPr/>
              <p:nvPr/>
            </p:nvCxnSpPr>
            <p:spPr>
              <a:xfrm flipV="1">
                <a:off x="8400978" y="2415564"/>
                <a:ext cx="0" cy="597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E502E">
                    <a:shade val="95000"/>
                    <a:satMod val="105000"/>
                  </a:srgbClr>
                </a:solidFill>
                <a:prstDash val="solid"/>
                <a:headEnd type="none" w="med" len="sm"/>
                <a:tailEnd type="arrow" w="lg" len="sm"/>
              </a:ln>
              <a:effectLst/>
            </p:spPr>
          </p:cxn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4132FCE-9D54-48FA-AFB2-12C11887095B}"/>
              </a:ext>
            </a:extLst>
          </p:cNvPr>
          <p:cNvSpPr txBox="1"/>
          <p:nvPr/>
        </p:nvSpPr>
        <p:spPr>
          <a:xfrm>
            <a:off x="4446032" y="1718344"/>
            <a:ext cx="846103" cy="2308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 defTabSz="914377">
              <a:defRPr/>
            </a:pPr>
            <a:r>
              <a:rPr lang="en-US" sz="900" kern="0" dirty="0">
                <a:solidFill>
                  <a:srgbClr val="EE502E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Socket based</a:t>
            </a:r>
          </a:p>
        </p:txBody>
      </p:sp>
      <p:sp>
        <p:nvSpPr>
          <p:cNvPr id="26" name="Rounded Rectangle 107">
            <a:extLst>
              <a:ext uri="{FF2B5EF4-FFF2-40B4-BE49-F238E27FC236}">
                <a16:creationId xmlns:a16="http://schemas.microsoft.com/office/drawing/2014/main" id="{E431DB41-EB97-43F6-BC80-CB2DC948A5EF}"/>
              </a:ext>
            </a:extLst>
          </p:cNvPr>
          <p:cNvSpPr/>
          <p:nvPr/>
        </p:nvSpPr>
        <p:spPr>
          <a:xfrm>
            <a:off x="5542022" y="1784953"/>
            <a:ext cx="651401" cy="333233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Mock 1</a:t>
            </a:r>
          </a:p>
        </p:txBody>
      </p:sp>
      <p:sp>
        <p:nvSpPr>
          <p:cNvPr id="27" name="Rounded Rectangle 107">
            <a:extLst>
              <a:ext uri="{FF2B5EF4-FFF2-40B4-BE49-F238E27FC236}">
                <a16:creationId xmlns:a16="http://schemas.microsoft.com/office/drawing/2014/main" id="{65974047-4021-474E-9E15-19B56893206B}"/>
              </a:ext>
            </a:extLst>
          </p:cNvPr>
          <p:cNvSpPr/>
          <p:nvPr/>
        </p:nvSpPr>
        <p:spPr>
          <a:xfrm>
            <a:off x="6292648" y="1784953"/>
            <a:ext cx="651401" cy="333233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Mock 2</a:t>
            </a:r>
          </a:p>
        </p:txBody>
      </p:sp>
      <p:sp>
        <p:nvSpPr>
          <p:cNvPr id="28" name="Rounded Rectangle 107">
            <a:extLst>
              <a:ext uri="{FF2B5EF4-FFF2-40B4-BE49-F238E27FC236}">
                <a16:creationId xmlns:a16="http://schemas.microsoft.com/office/drawing/2014/main" id="{F5F6B80E-A3FA-4919-A51B-494E80BD7384}"/>
              </a:ext>
            </a:extLst>
          </p:cNvPr>
          <p:cNvSpPr/>
          <p:nvPr/>
        </p:nvSpPr>
        <p:spPr>
          <a:xfrm>
            <a:off x="7038415" y="1784952"/>
            <a:ext cx="651401" cy="333233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Mock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0CB68A-45BD-40F7-93A7-C2C6ADAF59C6}"/>
              </a:ext>
            </a:extLst>
          </p:cNvPr>
          <p:cNvSpPr txBox="1"/>
          <p:nvPr/>
        </p:nvSpPr>
        <p:spPr>
          <a:xfrm>
            <a:off x="5765802" y="2163197"/>
            <a:ext cx="1695373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(Windows / Linux process)</a:t>
            </a:r>
          </a:p>
        </p:txBody>
      </p:sp>
      <p:sp>
        <p:nvSpPr>
          <p:cNvPr id="36" name="Right Arrow 8">
            <a:extLst>
              <a:ext uri="{FF2B5EF4-FFF2-40B4-BE49-F238E27FC236}">
                <a16:creationId xmlns:a16="http://schemas.microsoft.com/office/drawing/2014/main" id="{853EF421-B27D-417C-93EC-6DB07E59CBE3}"/>
              </a:ext>
            </a:extLst>
          </p:cNvPr>
          <p:cNvSpPr/>
          <p:nvPr/>
        </p:nvSpPr>
        <p:spPr>
          <a:xfrm flipH="1">
            <a:off x="4263857" y="1949176"/>
            <a:ext cx="801159" cy="339234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D3D7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5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4" name="Right Arrow 8">
            <a:extLst>
              <a:ext uri="{FF2B5EF4-FFF2-40B4-BE49-F238E27FC236}">
                <a16:creationId xmlns:a16="http://schemas.microsoft.com/office/drawing/2014/main" id="{A1006B8E-195B-4107-AAF4-B335F2B04C1A}"/>
              </a:ext>
            </a:extLst>
          </p:cNvPr>
          <p:cNvSpPr/>
          <p:nvPr/>
        </p:nvSpPr>
        <p:spPr>
          <a:xfrm>
            <a:off x="4438891" y="1949176"/>
            <a:ext cx="1003234" cy="339234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D3D7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HIL API</a:t>
            </a:r>
          </a:p>
        </p:txBody>
      </p:sp>
    </p:spTree>
    <p:extLst>
      <p:ext uri="{BB962C8B-B14F-4D97-AF65-F5344CB8AC3E}">
        <p14:creationId xmlns:p14="http://schemas.microsoft.com/office/powerpoint/2010/main" val="34068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29</cp:revision>
  <dcterms:created xsi:type="dcterms:W3CDTF">2020-03-19T18:06:51Z</dcterms:created>
  <dcterms:modified xsi:type="dcterms:W3CDTF">2020-03-27T18:10:13Z</dcterms:modified>
</cp:coreProperties>
</file>