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4449718" y="187583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233649" y="283048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Binary application (application.fo)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6233577" y="92120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6104339" y="1875839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4. Build the </a:t>
            </a: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1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</a:t>
            </a: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pplication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id="{EC39363F-5077-4CDC-B6E5-CD398A805B12}"/>
              </a:ext>
            </a:extLst>
          </p:cNvPr>
          <p:cNvSpPr/>
          <p:nvPr/>
        </p:nvSpPr>
        <p:spPr>
          <a:xfrm>
            <a:off x="5147718" y="378511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5. Build and link the full application</a:t>
            </a: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id="{97E5848D-9535-4F96-9CD9-1512DEE2AB00}"/>
              </a:ext>
            </a:extLst>
          </p:cNvPr>
          <p:cNvSpPr/>
          <p:nvPr/>
        </p:nvSpPr>
        <p:spPr>
          <a:xfrm>
            <a:off x="7060957" y="378511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6. Program and test the application on the board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>
            <a:off x="5814082" y="2235839"/>
            <a:ext cx="290257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15831" y="2595839"/>
            <a:ext cx="0" cy="2346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98052E-87C6-4653-9113-214D51D3EACE}"/>
              </a:ext>
            </a:extLst>
          </p:cNvPr>
          <p:cNvCxnSpPr>
            <a:cxnSpLocks/>
          </p:cNvCxnSpPr>
          <p:nvPr/>
        </p:nvCxnSpPr>
        <p:spPr>
          <a:xfrm flipV="1">
            <a:off x="6525677" y="3550480"/>
            <a:ext cx="0" cy="2346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E810EA-3A88-41B4-8C19-8808179D0376}"/>
              </a:ext>
            </a:extLst>
          </p:cNvPr>
          <p:cNvCxnSpPr>
            <a:cxnSpLocks/>
          </p:cNvCxnSpPr>
          <p:nvPr/>
        </p:nvCxnSpPr>
        <p:spPr>
          <a:xfrm flipV="1">
            <a:off x="7302378" y="3550481"/>
            <a:ext cx="0" cy="2346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6798476" y="1758483"/>
            <a:ext cx="234639" cy="7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13</cp:revision>
  <dcterms:created xsi:type="dcterms:W3CDTF">2020-03-09T13:37:24Z</dcterms:created>
  <dcterms:modified xsi:type="dcterms:W3CDTF">2020-04-01T15:32:30Z</dcterms:modified>
</cp:coreProperties>
</file>