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39D-2257-4C0F-B5AF-42395A87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C11C-571B-4F89-B5AA-D1D01085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2AF4-6EB3-41FC-BED3-377CA68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50D7-5065-44E5-AE9F-68CD987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D49-A4A4-44CE-9A08-8BB6B49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A25-0DDD-443A-86F7-91EB1B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0CD-84A0-4802-8C7F-1138B317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3B1-73DD-447E-B14B-02F8B7E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B11-A82F-4FA0-B5CD-0E3620AF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1304-04E1-4833-87B7-5D51C88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80AC5-0E87-45A9-A2EF-2C13A52F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B2FB-1DC0-4FCA-85B4-44B0370C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05C-CE06-4E1A-A0E8-00C36BED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589-C118-4722-8859-0128741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797-5E4C-4171-ABDF-CD15F92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578-7FF7-4049-97C0-4ABCD1C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16A-B023-46FD-B81A-78CFE815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B5C-6682-497F-997B-95175CE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BFC-225C-4E8B-A0D6-4B6EBA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C809-7C5B-4367-86F6-CC08FE8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31D-7B72-41B0-86D5-40C3CCB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D22E-C9F2-44AE-B5AC-12577CD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3E09-D0E8-49CF-8C52-F836DEC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C352-1743-409C-B3D9-E07A673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F5C-CA77-48C9-B455-6A763E2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442-F1A4-4C95-A2F9-10DA83D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4A5-89F1-4B72-A497-6BF71E37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CCCB-EF8F-436C-99BC-C28C21B7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D291-A62C-49A4-84E2-F3F39CF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9E13-36F3-46A0-A4C6-375C65C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1263-40E8-4A3F-84F4-5C37B31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24A9-F4C8-4908-85A6-C9A961F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8A2B-3738-41CB-98C9-835B3B8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145F-0555-42E5-8A07-E5F5B73E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CC03E-F353-4F09-9E85-0E11833B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1EEA-405B-41A1-A418-25775C7D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9945-F7E5-4317-BAA2-766E8E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0E2-C054-4D55-959E-6DBE142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433D-E2EF-44B0-8D20-FFA2E68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65C-6B41-457A-B524-CB05925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910A2-06E9-4BC4-B158-4E242A7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3CED-A4CE-4266-BFA5-A7025438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2865-58D1-4D98-8EBD-F3439E4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F006-3CA2-48D3-B9EB-D57F24D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0C26-F810-496D-8B3C-69E950F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1FA7-31C1-4ABE-94AE-37420CE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ACA-BC56-4786-8539-2076589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BDC-554C-4607-9404-1B3C3666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ABE8-2730-45A5-81B2-97515E8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4C8B-3ADE-43A5-9B31-A17C1E3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5077-D0AF-40E8-A206-1D79876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B97-9712-4B09-9E36-DC1771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381D-14F8-40CD-B5FD-EDCA404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A680-3B40-44EC-86E6-82DFF2D3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F0B0-B9F3-43DB-BC3D-C027E0B8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3DE9-0481-4BC1-945B-E64675F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6CF-7137-47E3-A465-27A0310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36E7-77A5-4FEF-B28A-D6D9BEC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E361-68B4-49A8-8CBB-5CF6B08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5E43-DBA1-4C22-B124-B90317D7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44D3-C88E-4719-A22A-ABB405EA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CB7C-7010-48FB-9DCE-BE98C599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CC3-852F-420E-9275-74FCE5ED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84D17E3-A866-4FA4-A059-5BE89DD4E02F}"/>
              </a:ext>
            </a:extLst>
          </p:cNvPr>
          <p:cNvSpPr/>
          <p:nvPr/>
        </p:nvSpPr>
        <p:spPr>
          <a:xfrm>
            <a:off x="1658879" y="2693885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Module 1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(written in Java or C)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ounded Rectangle 107">
            <a:extLst>
              <a:ext uri="{FF2B5EF4-FFF2-40B4-BE49-F238E27FC236}">
                <a16:creationId xmlns:a16="http://schemas.microsoft.com/office/drawing/2014/main" id="{E2935B24-D342-4EAA-AAB5-481E419AE7E8}"/>
              </a:ext>
            </a:extLst>
          </p:cNvPr>
          <p:cNvSpPr/>
          <p:nvPr/>
        </p:nvSpPr>
        <p:spPr>
          <a:xfrm>
            <a:off x="5130489" y="2693885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Module 2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(written in Java or C)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501FD-836C-4569-A744-B0D80CD2A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77" b="37477"/>
          <a:stretch/>
        </p:blipFill>
        <p:spPr>
          <a:xfrm>
            <a:off x="3358330" y="1959359"/>
            <a:ext cx="1152708" cy="115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DE740-85BC-4046-97C0-063A7824E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1" b="-64611"/>
          <a:stretch/>
        </p:blipFill>
        <p:spPr>
          <a:xfrm>
            <a:off x="3358330" y="3112067"/>
            <a:ext cx="1152709" cy="11527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FD7249-8B4E-4E6F-8791-CF0DA8FD61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8879" y="3017885"/>
            <a:ext cx="61945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23EB9-A2EE-4139-B70A-58571AD8F0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11038" y="3017885"/>
            <a:ext cx="61945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54C2DC-B4CF-410E-979A-177719E75CFE}"/>
              </a:ext>
            </a:extLst>
          </p:cNvPr>
          <p:cNvSpPr txBox="1"/>
          <p:nvPr/>
        </p:nvSpPr>
        <p:spPr>
          <a:xfrm>
            <a:off x="3358330" y="2834144"/>
            <a:ext cx="115270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021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4</cp:revision>
  <dcterms:created xsi:type="dcterms:W3CDTF">2020-03-27T17:08:41Z</dcterms:created>
  <dcterms:modified xsi:type="dcterms:W3CDTF">2020-03-27T17:19:23Z</dcterms:modified>
</cp:coreProperties>
</file>