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141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23/06/02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72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02/06/2023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32218" y="3941146"/>
            <a:ext cx="5433083" cy="95507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8229600" y="3941147"/>
            <a:ext cx="3811007" cy="1286635"/>
          </a:xfrm>
          <a:prstGeom prst="roundRect">
            <a:avLst>
              <a:gd name="adj" fmla="val 8146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21535" y="1282850"/>
            <a:ext cx="11719072" cy="21587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4001867" y="182033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001867" y="261147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8478557" y="182033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847855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5765301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8229600" y="3664148"/>
            <a:ext cx="27678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847855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4001867" y="2219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242810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2242810" y="22435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79375" y="26258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10213862" y="40785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2242810" y="183748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32218" y="3628961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2242810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4001867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479375" y="40741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10213862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7085335" y="2226369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5747590" y="1820333"/>
            <a:ext cx="259574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15544" y="543831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15544" y="571930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28">
            <a:extLst>
              <a:ext uri="{FF2B5EF4-FFF2-40B4-BE49-F238E27FC236}">
                <a16:creationId xmlns:a16="http://schemas.microsoft.com/office/drawing/2014/main" id="{DADA767A-8DAE-4675-904B-EBB105FAF3D4}"/>
              </a:ext>
            </a:extLst>
          </p:cNvPr>
          <p:cNvSpPr/>
          <p:nvPr/>
        </p:nvSpPr>
        <p:spPr>
          <a:xfrm>
            <a:off x="2242810" y="302504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microui_constants.h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47">
            <a:extLst>
              <a:ext uri="{FF2B5EF4-FFF2-40B4-BE49-F238E27FC236}">
                <a16:creationId xmlns:a16="http://schemas.microsoft.com/office/drawing/2014/main" id="{AEFAECC8-9936-461D-00CD-90FA60D49176}"/>
              </a:ext>
            </a:extLst>
          </p:cNvPr>
          <p:cNvSpPr/>
          <p:nvPr/>
        </p:nvSpPr>
        <p:spPr>
          <a:xfrm>
            <a:off x="4001867" y="4432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9">
            <a:extLst>
              <a:ext uri="{FF2B5EF4-FFF2-40B4-BE49-F238E27FC236}">
                <a16:creationId xmlns:a16="http://schemas.microsoft.com/office/drawing/2014/main" id="{72651173-7860-DE52-23BF-67E19D1CF4E2}"/>
              </a:ext>
            </a:extLst>
          </p:cNvPr>
          <p:cNvSpPr/>
          <p:nvPr/>
        </p:nvSpPr>
        <p:spPr>
          <a:xfrm>
            <a:off x="8478557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9">
            <a:extLst>
              <a:ext uri="{FF2B5EF4-FFF2-40B4-BE49-F238E27FC236}">
                <a16:creationId xmlns:a16="http://schemas.microsoft.com/office/drawing/2014/main" id="{08329A8F-A755-23DB-76D4-7238B21C4233}"/>
              </a:ext>
            </a:extLst>
          </p:cNvPr>
          <p:cNvSpPr/>
          <p:nvPr/>
        </p:nvSpPr>
        <p:spPr>
          <a:xfrm>
            <a:off x="10213862" y="479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9C43C99F-5D33-467C-8A24-C632F8173596}"/>
              </a:ext>
            </a:extLst>
          </p:cNvPr>
          <p:cNvSpPr/>
          <p:nvPr/>
        </p:nvSpPr>
        <p:spPr>
          <a:xfrm>
            <a:off x="6181071" y="3470234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BF31572B-9257-4540-9DA0-E3DBF2CCA808}"/>
              </a:ext>
            </a:extLst>
          </p:cNvPr>
          <p:cNvSpPr/>
          <p:nvPr/>
        </p:nvSpPr>
        <p:spPr>
          <a:xfrm>
            <a:off x="281585" y="3470234"/>
            <a:ext cx="2358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82A2A3DD-3E67-4163-ACBE-C30CF0516676}"/>
              </a:ext>
            </a:extLst>
          </p:cNvPr>
          <p:cNvSpPr/>
          <p:nvPr/>
        </p:nvSpPr>
        <p:spPr>
          <a:xfrm>
            <a:off x="321535" y="1282851"/>
            <a:ext cx="11719072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3ECDECEA-B36A-4C45-94D5-F45839B97E4F}"/>
              </a:ext>
            </a:extLst>
          </p:cNvPr>
          <p:cNvSpPr/>
          <p:nvPr/>
        </p:nvSpPr>
        <p:spPr>
          <a:xfrm>
            <a:off x="4001867" y="1807374"/>
            <a:ext cx="1645918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57526F71-8B81-4090-BE59-1B4A7C7C3254}"/>
              </a:ext>
            </a:extLst>
          </p:cNvPr>
          <p:cNvSpPr/>
          <p:nvPr/>
        </p:nvSpPr>
        <p:spPr>
          <a:xfrm>
            <a:off x="4001867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68A164E6-CD05-4AF4-A2F9-23F05DB4DC5F}"/>
              </a:ext>
            </a:extLst>
          </p:cNvPr>
          <p:cNvSpPr/>
          <p:nvPr/>
        </p:nvSpPr>
        <p:spPr>
          <a:xfrm>
            <a:off x="479375" y="1419682"/>
            <a:ext cx="9645102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7B8002FE-6731-42F8-9046-E0DECD1BEA13}"/>
              </a:ext>
            </a:extLst>
          </p:cNvPr>
          <p:cNvSpPr/>
          <p:nvPr/>
        </p:nvSpPr>
        <p:spPr>
          <a:xfrm>
            <a:off x="7524358" y="1807374"/>
            <a:ext cx="2600119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C3E21FC4-7224-45BD-BD8C-FDC78BA5A261}"/>
              </a:ext>
            </a:extLst>
          </p:cNvPr>
          <p:cNvSpPr/>
          <p:nvPr/>
        </p:nvSpPr>
        <p:spPr>
          <a:xfrm>
            <a:off x="7524358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UIImageDrawing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4EC970D0-5B26-4CFD-8D1A-F35E887D4BBE}"/>
              </a:ext>
            </a:extLst>
          </p:cNvPr>
          <p:cNvSpPr/>
          <p:nvPr/>
        </p:nvSpPr>
        <p:spPr>
          <a:xfrm>
            <a:off x="5765299" y="2213410"/>
            <a:ext cx="1645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DisplayDrawer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2FFF96-BF8A-4868-B58D-D2E0C2686991}"/>
              </a:ext>
            </a:extLst>
          </p:cNvPr>
          <p:cNvSpPr/>
          <p:nvPr/>
        </p:nvSpPr>
        <p:spPr>
          <a:xfrm>
            <a:off x="427480" y="3181386"/>
            <a:ext cx="174971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 err="1"/>
              <a:t>ej.tool.frontpanel#widget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9FE61539-C5B6-47B1-B06D-F254F5C7E315}"/>
              </a:ext>
            </a:extLst>
          </p:cNvPr>
          <p:cNvSpPr/>
          <p:nvPr/>
        </p:nvSpPr>
        <p:spPr>
          <a:xfrm>
            <a:off x="479375" y="3603233"/>
            <a:ext cx="186974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 (Display, LED etc.)</a:t>
            </a: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FA0DEA5D-572A-4EF4-88FD-2278C6A2E8A6}"/>
              </a:ext>
            </a:extLst>
          </p:cNvPr>
          <p:cNvSpPr/>
          <p:nvPr/>
        </p:nvSpPr>
        <p:spPr>
          <a:xfrm>
            <a:off x="4001867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LLUIDisplay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34">
            <a:extLst>
              <a:ext uri="{FF2B5EF4-FFF2-40B4-BE49-F238E27FC236}">
                <a16:creationId xmlns:a16="http://schemas.microsoft.com/office/drawing/2014/main" id="{F2CCE291-30C8-4DFF-B395-D13CBFB4D225}"/>
              </a:ext>
            </a:extLst>
          </p:cNvPr>
          <p:cNvSpPr/>
          <p:nvPr/>
        </p:nvSpPr>
        <p:spPr>
          <a:xfrm>
            <a:off x="2242808" y="22066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LLUIInput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9">
            <a:extLst>
              <a:ext uri="{FF2B5EF4-FFF2-40B4-BE49-F238E27FC236}">
                <a16:creationId xmlns:a16="http://schemas.microsoft.com/office/drawing/2014/main" id="{AB4B996E-42A8-4109-9F48-178419FB7649}"/>
              </a:ext>
            </a:extLst>
          </p:cNvPr>
          <p:cNvSpPr/>
          <p:nvPr/>
        </p:nvSpPr>
        <p:spPr>
          <a:xfrm>
            <a:off x="479375" y="25985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LLUILedImpl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41">
            <a:extLst>
              <a:ext uri="{FF2B5EF4-FFF2-40B4-BE49-F238E27FC236}">
                <a16:creationId xmlns:a16="http://schemas.microsoft.com/office/drawing/2014/main" id="{3590DEB9-C22C-4F0E-BAB8-494B3B05CDA1}"/>
              </a:ext>
            </a:extLst>
          </p:cNvPr>
          <p:cNvSpPr/>
          <p:nvPr/>
        </p:nvSpPr>
        <p:spPr>
          <a:xfrm>
            <a:off x="10213862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5" name="Rounded Rectangle 42">
            <a:extLst>
              <a:ext uri="{FF2B5EF4-FFF2-40B4-BE49-F238E27FC236}">
                <a16:creationId xmlns:a16="http://schemas.microsoft.com/office/drawing/2014/main" id="{7276BB2B-E05F-4336-A393-9E5D616E230F}"/>
              </a:ext>
            </a:extLst>
          </p:cNvPr>
          <p:cNvSpPr/>
          <p:nvPr/>
        </p:nvSpPr>
        <p:spPr>
          <a:xfrm>
            <a:off x="10213862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LLDWPainter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3">
            <a:extLst>
              <a:ext uri="{FF2B5EF4-FFF2-40B4-BE49-F238E27FC236}">
                <a16:creationId xmlns:a16="http://schemas.microsoft.com/office/drawing/2014/main" id="{02DD1A35-6B77-40E7-B70F-6B99E38AA8B8}"/>
              </a:ext>
            </a:extLst>
          </p:cNvPr>
          <p:cNvSpPr/>
          <p:nvPr/>
        </p:nvSpPr>
        <p:spPr>
          <a:xfrm>
            <a:off x="2242808" y="18073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9EA1AE-77DB-413B-8030-2B4664CC265C}"/>
              </a:ext>
            </a:extLst>
          </p:cNvPr>
          <p:cNvSpPr/>
          <p:nvPr/>
        </p:nvSpPr>
        <p:spPr>
          <a:xfrm>
            <a:off x="6181071" y="3196861"/>
            <a:ext cx="19320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Front panel Platform project</a:t>
            </a:r>
          </a:p>
        </p:txBody>
      </p:sp>
      <p:sp>
        <p:nvSpPr>
          <p:cNvPr id="41" name="Rounded Rectangle 46">
            <a:extLst>
              <a:ext uri="{FF2B5EF4-FFF2-40B4-BE49-F238E27FC236}">
                <a16:creationId xmlns:a16="http://schemas.microsoft.com/office/drawing/2014/main" id="{68DD34FE-07AB-4BF0-91D6-E000186CD250}"/>
              </a:ext>
            </a:extLst>
          </p:cNvPr>
          <p:cNvSpPr/>
          <p:nvPr/>
        </p:nvSpPr>
        <p:spPr>
          <a:xfrm>
            <a:off x="6297476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.</a:t>
            </a:r>
            <a:r>
              <a:rPr lang="en-US" sz="1200" dirty="0" err="1">
                <a:solidFill>
                  <a:schemeClr val="bg1"/>
                </a:solidFill>
              </a:rPr>
              <a:t>fp</a:t>
            </a:r>
            <a:r>
              <a:rPr lang="en-US" sz="1200" dirty="0">
                <a:solidFill>
                  <a:schemeClr val="bg1"/>
                </a:solidFill>
              </a:rPr>
              <a:t> file and resources</a:t>
            </a:r>
          </a:p>
        </p:txBody>
      </p:sp>
      <p:sp>
        <p:nvSpPr>
          <p:cNvPr id="43" name="Rounded Rectangle 47">
            <a:extLst>
              <a:ext uri="{FF2B5EF4-FFF2-40B4-BE49-F238E27FC236}">
                <a16:creationId xmlns:a16="http://schemas.microsoft.com/office/drawing/2014/main" id="{25C6878C-AE87-4AF3-B3A1-22F0D09B4D4C}"/>
              </a:ext>
            </a:extLst>
          </p:cNvPr>
          <p:cNvSpPr/>
          <p:nvPr/>
        </p:nvSpPr>
        <p:spPr>
          <a:xfrm>
            <a:off x="8196963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Widgets</a:t>
            </a:r>
          </a:p>
        </p:txBody>
      </p:sp>
      <p:sp>
        <p:nvSpPr>
          <p:cNvPr id="45" name="Rounded Rectangle 48">
            <a:extLst>
              <a:ext uri="{FF2B5EF4-FFF2-40B4-BE49-F238E27FC236}">
                <a16:creationId xmlns:a16="http://schemas.microsoft.com/office/drawing/2014/main" id="{A858EF64-7E13-461B-8F85-C1030BFB7751}"/>
              </a:ext>
            </a:extLst>
          </p:cNvPr>
          <p:cNvSpPr/>
          <p:nvPr/>
        </p:nvSpPr>
        <p:spPr>
          <a:xfrm>
            <a:off x="10084640" y="358827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>
                <a:solidFill>
                  <a:schemeClr val="bg1"/>
                </a:solidFill>
              </a:rPr>
              <a:t>Extended native drawings</a:t>
            </a:r>
          </a:p>
        </p:txBody>
      </p:sp>
      <p:sp>
        <p:nvSpPr>
          <p:cNvPr id="51" name="Rounded Rectangle 11">
            <a:extLst>
              <a:ext uri="{FF2B5EF4-FFF2-40B4-BE49-F238E27FC236}">
                <a16:creationId xmlns:a16="http://schemas.microsoft.com/office/drawing/2014/main" id="{9A02C670-7839-478C-8E5F-B5000F4FC315}"/>
              </a:ext>
            </a:extLst>
          </p:cNvPr>
          <p:cNvSpPr/>
          <p:nvPr/>
        </p:nvSpPr>
        <p:spPr>
          <a:xfrm>
            <a:off x="5765300" y="1807374"/>
            <a:ext cx="164520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AF99265-7BC1-4A0B-B7F7-3C40DB82B320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35C6DA0-6813-4F22-8EA0-230A560104E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98D2903-790B-4110-A888-8B66C3957627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8FF76F9-484D-4DF9-9D89-331E269DCE4B}"/>
              </a:ext>
            </a:extLst>
          </p:cNvPr>
          <p:cNvGrpSpPr/>
          <p:nvPr/>
        </p:nvGrpSpPr>
        <p:grpSpPr>
          <a:xfrm>
            <a:off x="321535" y="4473206"/>
            <a:ext cx="2605681" cy="276999"/>
            <a:chOff x="1181100" y="4410075"/>
            <a:chExt cx="260568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5D36902C-E599-43C4-8C09-E0F512BF690C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A0070FB1-4E7E-4DBB-AEA3-34731FFB848E}"/>
                </a:ext>
              </a:extLst>
            </p:cNvPr>
            <p:cNvSpPr txBox="1"/>
            <p:nvPr/>
          </p:nvSpPr>
          <p:spPr>
            <a:xfrm>
              <a:off x="1428750" y="4410075"/>
              <a:ext cx="235803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Java file (class &amp; interface)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294A739-1F74-41A3-A740-D4FCF041E609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CB43B2B-B917-4F24-9291-EA97E3C18929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AFB7D70-A588-41D9-A108-B883C779A5C5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  <p:sp>
        <p:nvSpPr>
          <p:cNvPr id="2" name="Rounded Rectangle 19">
            <a:extLst>
              <a:ext uri="{FF2B5EF4-FFF2-40B4-BE49-F238E27FC236}">
                <a16:creationId xmlns:a16="http://schemas.microsoft.com/office/drawing/2014/main" id="{C849706E-7BCB-7462-B349-5F0552E72B4A}"/>
              </a:ext>
            </a:extLst>
          </p:cNvPr>
          <p:cNvSpPr/>
          <p:nvPr/>
        </p:nvSpPr>
        <p:spPr>
          <a:xfrm>
            <a:off x="9263319" y="2213410"/>
            <a:ext cx="259920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UIDrawing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17">
            <a:extLst>
              <a:ext uri="{FF2B5EF4-FFF2-40B4-BE49-F238E27FC236}">
                <a16:creationId xmlns:a16="http://schemas.microsoft.com/office/drawing/2014/main" id="{6C30FFF4-918B-C15B-B2B6-E333E1BC5C34}"/>
              </a:ext>
            </a:extLst>
          </p:cNvPr>
          <p:cNvSpPr/>
          <p:nvPr/>
        </p:nvSpPr>
        <p:spPr>
          <a:xfrm>
            <a:off x="7524357" y="2598518"/>
            <a:ext cx="26001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BufferedImageProvider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11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62">
            <a:extLst>
              <a:ext uri="{FF2B5EF4-FFF2-40B4-BE49-F238E27FC236}">
                <a16:creationId xmlns:a16="http://schemas.microsoft.com/office/drawing/2014/main" id="{1B4ACDCC-CA28-43E5-9C40-29B94393DFD4}"/>
              </a:ext>
            </a:extLst>
          </p:cNvPr>
          <p:cNvSpPr/>
          <p:nvPr/>
        </p:nvSpPr>
        <p:spPr>
          <a:xfrm>
            <a:off x="9163790" y="1048714"/>
            <a:ext cx="2322618" cy="2532686"/>
          </a:xfrm>
          <a:prstGeom prst="roundRect">
            <a:avLst>
              <a:gd name="adj" fmla="val 5059"/>
            </a:avLst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867524" y="2908210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867524" y="1368576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21232" y="1505407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7025609" y="188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7021232" y="30262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857401" y="3931504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857401" y="4208503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857401" y="4489490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9DC5B66A-198E-484B-941E-A31EBDB4816E}"/>
              </a:ext>
            </a:extLst>
          </p:cNvPr>
          <p:cNvSpPr/>
          <p:nvPr/>
        </p:nvSpPr>
        <p:spPr>
          <a:xfrm>
            <a:off x="6867524" y="2649498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99801C-7C4D-41AD-92C6-CD3699767636}"/>
              </a:ext>
            </a:extLst>
          </p:cNvPr>
          <p:cNvSpPr/>
          <p:nvPr/>
        </p:nvSpPr>
        <p:spPr>
          <a:xfrm>
            <a:off x="6776595" y="1091577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F7B6D143-4ECC-436C-8BB7-1CEEE974EC0E}"/>
              </a:ext>
            </a:extLst>
          </p:cNvPr>
          <p:cNvSpPr/>
          <p:nvPr/>
        </p:nvSpPr>
        <p:spPr>
          <a:xfrm>
            <a:off x="9363074" y="2920961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62">
            <a:extLst>
              <a:ext uri="{FF2B5EF4-FFF2-40B4-BE49-F238E27FC236}">
                <a16:creationId xmlns:a16="http://schemas.microsoft.com/office/drawing/2014/main" id="{0E9E0BDC-2742-413A-A312-194042BCE944}"/>
              </a:ext>
            </a:extLst>
          </p:cNvPr>
          <p:cNvSpPr/>
          <p:nvPr/>
        </p:nvSpPr>
        <p:spPr>
          <a:xfrm>
            <a:off x="9363074" y="1381327"/>
            <a:ext cx="1924051" cy="974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ounded Rectangle 15">
            <a:extLst>
              <a:ext uri="{FF2B5EF4-FFF2-40B4-BE49-F238E27FC236}">
                <a16:creationId xmlns:a16="http://schemas.microsoft.com/office/drawing/2014/main" id="{283AF155-B68F-4BAA-BCD3-39A1D9FB6C48}"/>
              </a:ext>
            </a:extLst>
          </p:cNvPr>
          <p:cNvSpPr/>
          <p:nvPr/>
        </p:nvSpPr>
        <p:spPr>
          <a:xfrm>
            <a:off x="9516782" y="151815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0C4C04-6E6F-4B4C-B8BE-44378D96A8CF}"/>
              </a:ext>
            </a:extLst>
          </p:cNvPr>
          <p:cNvSpPr/>
          <p:nvPr/>
        </p:nvSpPr>
        <p:spPr>
          <a:xfrm>
            <a:off x="9363074" y="266224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8B578-1702-4EDD-923E-8AF88A506FF9}"/>
              </a:ext>
            </a:extLst>
          </p:cNvPr>
          <p:cNvSpPr/>
          <p:nvPr/>
        </p:nvSpPr>
        <p:spPr>
          <a:xfrm>
            <a:off x="9272145" y="110432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571623" y="3645557"/>
            <a:ext cx="1924051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571624" y="1483276"/>
            <a:ext cx="1924051" cy="139778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LLUI_LED_impl.c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71624" y="3386845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ounded Rectangle 46">
            <a:extLst>
              <a:ext uri="{FF2B5EF4-FFF2-40B4-BE49-F238E27FC236}">
                <a16:creationId xmlns:a16="http://schemas.microsoft.com/office/drawing/2014/main" id="{ACEE0B00-CC77-4F6C-BBE7-C33E34A8BE89}"/>
              </a:ext>
            </a:extLst>
          </p:cNvPr>
          <p:cNvSpPr/>
          <p:nvPr/>
        </p:nvSpPr>
        <p:spPr>
          <a:xfrm>
            <a:off x="1586267" y="4418813"/>
            <a:ext cx="1924050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F83AF0-B650-4B13-A694-230D8DDF3E71}"/>
              </a:ext>
            </a:extLst>
          </p:cNvPr>
          <p:cNvCxnSpPr>
            <a:cxnSpLocks/>
            <a:stCxn id="59" idx="2"/>
            <a:endCxn id="83" idx="0"/>
          </p:cNvCxnSpPr>
          <p:nvPr/>
        </p:nvCxnSpPr>
        <p:spPr>
          <a:xfrm>
            <a:off x="2548292" y="4051593"/>
            <a:ext cx="0" cy="36722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Rounded Rectangle 62">
            <a:extLst>
              <a:ext uri="{FF2B5EF4-FFF2-40B4-BE49-F238E27FC236}">
                <a16:creationId xmlns:a16="http://schemas.microsoft.com/office/drawing/2014/main" id="{F904F193-1C02-4EA4-8773-78E3F5241104}"/>
              </a:ext>
            </a:extLst>
          </p:cNvPr>
          <p:cNvSpPr/>
          <p:nvPr/>
        </p:nvSpPr>
        <p:spPr>
          <a:xfrm>
            <a:off x="-197696" y="4184950"/>
            <a:ext cx="5639328" cy="166166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9" name="Rounded Rectangle 62">
            <a:extLst>
              <a:ext uri="{FF2B5EF4-FFF2-40B4-BE49-F238E27FC236}">
                <a16:creationId xmlns:a16="http://schemas.microsoft.com/office/drawing/2014/main" id="{17C15A13-C0F0-4CBF-BC94-5106A8F6551E}"/>
              </a:ext>
            </a:extLst>
          </p:cNvPr>
          <p:cNvSpPr/>
          <p:nvPr/>
        </p:nvSpPr>
        <p:spPr>
          <a:xfrm>
            <a:off x="-200643" y="1731498"/>
            <a:ext cx="5639328" cy="22215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6562724" y="3429000"/>
            <a:ext cx="19342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6562725" y="1282851"/>
            <a:ext cx="1934229" cy="184698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719499" y="1419682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6719499" y="259193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34">
            <a:extLst>
              <a:ext uri="{FF2B5EF4-FFF2-40B4-BE49-F238E27FC236}">
                <a16:creationId xmlns:a16="http://schemas.microsoft.com/office/drawing/2014/main" id="{DB34D9E8-77F0-4DDC-B501-9D0ADCD10393}"/>
              </a:ext>
            </a:extLst>
          </p:cNvPr>
          <p:cNvSpPr/>
          <p:nvPr/>
        </p:nvSpPr>
        <p:spPr>
          <a:xfrm>
            <a:off x="1550939" y="3403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43">
            <a:extLst>
              <a:ext uri="{FF2B5EF4-FFF2-40B4-BE49-F238E27FC236}">
                <a16:creationId xmlns:a16="http://schemas.microsoft.com/office/drawing/2014/main" id="{E617D3FF-F74E-4B83-AD00-7531189127CC}"/>
              </a:ext>
            </a:extLst>
          </p:cNvPr>
          <p:cNvSpPr/>
          <p:nvPr/>
        </p:nvSpPr>
        <p:spPr>
          <a:xfrm>
            <a:off x="1791211" y="2554285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45" name="Rounded Rectangle 46">
            <a:extLst>
              <a:ext uri="{FF2B5EF4-FFF2-40B4-BE49-F238E27FC236}">
                <a16:creationId xmlns:a16="http://schemas.microsoft.com/office/drawing/2014/main" id="{3006C0CE-84FA-4D8C-A786-4B4DE7EDDE2E}"/>
              </a:ext>
            </a:extLst>
          </p:cNvPr>
          <p:cNvSpPr/>
          <p:nvPr/>
        </p:nvSpPr>
        <p:spPr>
          <a:xfrm>
            <a:off x="6706878" y="354703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6543047" y="4252239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6543047" y="4529238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6543047" y="4810225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72A8CBB-79BA-4B61-9B59-9E72D6036C34}"/>
              </a:ext>
            </a:extLst>
          </p:cNvPr>
          <p:cNvSpPr/>
          <p:nvPr/>
        </p:nvSpPr>
        <p:spPr>
          <a:xfrm>
            <a:off x="6543047" y="321151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2B47B43-5216-4F83-B87B-83DE345FFF86}"/>
              </a:ext>
            </a:extLst>
          </p:cNvPr>
          <p:cNvSpPr/>
          <p:nvPr/>
        </p:nvSpPr>
        <p:spPr>
          <a:xfrm>
            <a:off x="6543047" y="984421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4" name="Rounded Rectangle 15">
            <a:extLst>
              <a:ext uri="{FF2B5EF4-FFF2-40B4-BE49-F238E27FC236}">
                <a16:creationId xmlns:a16="http://schemas.microsoft.com/office/drawing/2014/main" id="{E6A58955-926D-451A-8952-F377E331D797}"/>
              </a:ext>
            </a:extLst>
          </p:cNvPr>
          <p:cNvSpPr/>
          <p:nvPr/>
        </p:nvSpPr>
        <p:spPr>
          <a:xfrm>
            <a:off x="1807796" y="1892823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6" name="Rounded Rectangle 46">
            <a:extLst>
              <a:ext uri="{FF2B5EF4-FFF2-40B4-BE49-F238E27FC236}">
                <a16:creationId xmlns:a16="http://schemas.microsoft.com/office/drawing/2014/main" id="{5544D694-9569-48DC-890A-DB92F8DD071E}"/>
              </a:ext>
            </a:extLst>
          </p:cNvPr>
          <p:cNvSpPr/>
          <p:nvPr/>
        </p:nvSpPr>
        <p:spPr>
          <a:xfrm>
            <a:off x="3725553" y="5426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46">
            <a:extLst>
              <a:ext uri="{FF2B5EF4-FFF2-40B4-BE49-F238E27FC236}">
                <a16:creationId xmlns:a16="http://schemas.microsoft.com/office/drawing/2014/main" id="{F0229A48-66C0-46F3-96E6-4B1F7983B8BB}"/>
              </a:ext>
            </a:extLst>
          </p:cNvPr>
          <p:cNvSpPr/>
          <p:nvPr/>
        </p:nvSpPr>
        <p:spPr>
          <a:xfrm>
            <a:off x="3314073" y="34106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34">
            <a:extLst>
              <a:ext uri="{FF2B5EF4-FFF2-40B4-BE49-F238E27FC236}">
                <a16:creationId xmlns:a16="http://schemas.microsoft.com/office/drawing/2014/main" id="{6238C6AD-80F3-45F7-8EF8-2FA4F019A61A}"/>
              </a:ext>
            </a:extLst>
          </p:cNvPr>
          <p:cNvSpPr/>
          <p:nvPr/>
        </p:nvSpPr>
        <p:spPr>
          <a:xfrm>
            <a:off x="536791" y="4929287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Input_listener.h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2" name="Rounded Rectangle 34">
            <a:extLst>
              <a:ext uri="{FF2B5EF4-FFF2-40B4-BE49-F238E27FC236}">
                <a16:creationId xmlns:a16="http://schemas.microsoft.com/office/drawing/2014/main" id="{E7123BB0-7490-4E6B-86CE-F4838CCF6D2E}"/>
              </a:ext>
            </a:extLst>
          </p:cNvPr>
          <p:cNvSpPr/>
          <p:nvPr/>
        </p:nvSpPr>
        <p:spPr>
          <a:xfrm>
            <a:off x="-18843" y="4373849"/>
            <a:ext cx="1645920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Input_listener.c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14" name="Rounded Rectangle 46">
            <a:extLst>
              <a:ext uri="{FF2B5EF4-FFF2-40B4-BE49-F238E27FC236}">
                <a16:creationId xmlns:a16="http://schemas.microsoft.com/office/drawing/2014/main" id="{4DB21356-A0ED-4740-AA9F-A2A37E5139CA}"/>
              </a:ext>
            </a:extLst>
          </p:cNvPr>
          <p:cNvSpPr/>
          <p:nvPr/>
        </p:nvSpPr>
        <p:spPr>
          <a:xfrm>
            <a:off x="1791211" y="541472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driver.c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46">
            <a:extLst>
              <a:ext uri="{FF2B5EF4-FFF2-40B4-BE49-F238E27FC236}">
                <a16:creationId xmlns:a16="http://schemas.microsoft.com/office/drawing/2014/main" id="{D7A3083B-25EC-4FA8-AA69-5FF111499666}"/>
              </a:ext>
            </a:extLst>
          </p:cNvPr>
          <p:cNvSpPr/>
          <p:nvPr/>
        </p:nvSpPr>
        <p:spPr>
          <a:xfrm>
            <a:off x="-200643" y="6035517"/>
            <a:ext cx="5639328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6F70952-6E10-48FB-BC0D-02297C466BCB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2614171" y="5702727"/>
            <a:ext cx="4850" cy="33279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26" name="Rounded Rectangle 43">
            <a:extLst>
              <a:ext uri="{FF2B5EF4-FFF2-40B4-BE49-F238E27FC236}">
                <a16:creationId xmlns:a16="http://schemas.microsoft.com/office/drawing/2014/main" id="{FEDC1031-2E0E-4269-96EC-B4A00E19B521}"/>
              </a:ext>
            </a:extLst>
          </p:cNvPr>
          <p:cNvSpPr/>
          <p:nvPr/>
        </p:nvSpPr>
        <p:spPr>
          <a:xfrm>
            <a:off x="6719499" y="183937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28" name="Rounded Rectangle 34">
            <a:extLst>
              <a:ext uri="{FF2B5EF4-FFF2-40B4-BE49-F238E27FC236}">
                <a16:creationId xmlns:a16="http://schemas.microsoft.com/office/drawing/2014/main" id="{C403C79B-708E-4964-B17E-D4BAE6C4F5D1}"/>
              </a:ext>
            </a:extLst>
          </p:cNvPr>
          <p:cNvSpPr/>
          <p:nvPr/>
        </p:nvSpPr>
        <p:spPr>
          <a:xfrm>
            <a:off x="6719499" y="220634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6838836-2AD1-45C4-A91E-94C3CF8188C5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>
            <a:off x="804117" y="4661849"/>
            <a:ext cx="987094" cy="89687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CBB2910-6969-4400-9B72-B39A0797BBFE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04117" y="2842747"/>
            <a:ext cx="1566222" cy="15311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04DA38D-ADEC-4D90-8FFB-9040FE570ECF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2614171" y="2842285"/>
            <a:ext cx="0" cy="257244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78ACAFD-B9EB-475E-B9F2-9B19BA0C7049}"/>
              </a:ext>
            </a:extLst>
          </p:cNvPr>
          <p:cNvCxnSpPr>
            <a:cxnSpLocks/>
            <a:stCxn id="41" idx="0"/>
            <a:endCxn id="4" idx="2"/>
          </p:cNvCxnSpPr>
          <p:nvPr/>
        </p:nvCxnSpPr>
        <p:spPr>
          <a:xfrm flipV="1">
            <a:off x="2614171" y="2180823"/>
            <a:ext cx="16585" cy="37346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31E44877-3E73-4D27-8169-2BA71D5FD325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210386" y="2842747"/>
            <a:ext cx="1338127" cy="258424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16" name="Rounded Rectangle 43">
            <a:extLst>
              <a:ext uri="{FF2B5EF4-FFF2-40B4-BE49-F238E27FC236}">
                <a16:creationId xmlns:a16="http://schemas.microsoft.com/office/drawing/2014/main" id="{59AE104F-08E2-430B-9303-F439D7B79B81}"/>
              </a:ext>
            </a:extLst>
          </p:cNvPr>
          <p:cNvSpPr/>
          <p:nvPr/>
        </p:nvSpPr>
        <p:spPr>
          <a:xfrm>
            <a:off x="9493329" y="3528270"/>
            <a:ext cx="3465255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Event Engine</a:t>
            </a:r>
          </a:p>
        </p:txBody>
      </p:sp>
      <p:sp>
        <p:nvSpPr>
          <p:cNvPr id="118" name="Rounded Rectangle 34">
            <a:extLst>
              <a:ext uri="{FF2B5EF4-FFF2-40B4-BE49-F238E27FC236}">
                <a16:creationId xmlns:a16="http://schemas.microsoft.com/office/drawing/2014/main" id="{81F8BFC9-A8E1-4D66-ADCA-AC754D565C4B}"/>
              </a:ext>
            </a:extLst>
          </p:cNvPr>
          <p:cNvSpPr/>
          <p:nvPr/>
        </p:nvSpPr>
        <p:spPr>
          <a:xfrm>
            <a:off x="9493329" y="323796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LLUI_INPUT.h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0" name="Rounded Rectangle 15">
            <a:extLst>
              <a:ext uri="{FF2B5EF4-FFF2-40B4-BE49-F238E27FC236}">
                <a16:creationId xmlns:a16="http://schemas.microsoft.com/office/drawing/2014/main" id="{4626CEC9-F89B-4C66-845B-CA8B707EA1C4}"/>
              </a:ext>
            </a:extLst>
          </p:cNvPr>
          <p:cNvSpPr/>
          <p:nvPr/>
        </p:nvSpPr>
        <p:spPr>
          <a:xfrm>
            <a:off x="11358846" y="198337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1E92607-87B4-4929-B1D3-B4F62B752887}"/>
              </a:ext>
            </a:extLst>
          </p:cNvPr>
          <p:cNvSpPr/>
          <p:nvPr/>
        </p:nvSpPr>
        <p:spPr>
          <a:xfrm>
            <a:off x="4684166" y="1827019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AFD0809E-61CF-4580-9827-98507994DBE9}"/>
              </a:ext>
            </a:extLst>
          </p:cNvPr>
          <p:cNvSpPr/>
          <p:nvPr/>
        </p:nvSpPr>
        <p:spPr>
          <a:xfrm>
            <a:off x="5010027" y="422635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63" name="Rounded Rectangle 62">
            <a:extLst>
              <a:ext uri="{FF2B5EF4-FFF2-40B4-BE49-F238E27FC236}">
                <a16:creationId xmlns:a16="http://schemas.microsoft.com/office/drawing/2014/main" id="{0F57ED89-6B19-4280-9DFF-C8BFD883A7EC}"/>
              </a:ext>
            </a:extLst>
          </p:cNvPr>
          <p:cNvSpPr/>
          <p:nvPr/>
        </p:nvSpPr>
        <p:spPr>
          <a:xfrm>
            <a:off x="-129820" y="4233487"/>
            <a:ext cx="2500153" cy="1135438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0855A2A-A71A-4F0E-BC9E-25D759C5B229}"/>
              </a:ext>
            </a:extLst>
          </p:cNvPr>
          <p:cNvSpPr/>
          <p:nvPr/>
        </p:nvSpPr>
        <p:spPr>
          <a:xfrm>
            <a:off x="-173306" y="5129187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4293283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9232167" cy="28366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3127263"/>
            <a:ext cx="9232167" cy="193913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88810" y="1879082"/>
            <a:ext cx="2928699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100648" y="239016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LLUI_DISPLAY_impl.h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88810" y="630887"/>
            <a:ext cx="7383889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6027947" y="1879075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6027947" y="3769636"/>
            <a:ext cx="299598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3059688" y="236192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027947" y="3305032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LLUI_PAINTER_impl.c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1568558" y="237329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7512401" y="3312295"/>
            <a:ext cx="15115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7512401" y="630024"/>
            <a:ext cx="1591626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7512401" y="1879075"/>
            <a:ext cx="1591626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LLDW_PAINTER_impl.h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26991" y="3166532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113034" y="4393121"/>
            <a:ext cx="2826713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4539233" y="2355538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3059688" y="1879082"/>
            <a:ext cx="292608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6027947" y="4390076"/>
            <a:ext cx="2929206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0" y="5363053"/>
            <a:ext cx="9232167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73D776E-6CF7-45A3-B69D-AACFB51AA088}"/>
              </a:ext>
            </a:extLst>
          </p:cNvPr>
          <p:cNvCxnSpPr>
            <a:cxnSpLocks/>
          </p:cNvCxnSpPr>
          <p:nvPr/>
        </p:nvCxnSpPr>
        <p:spPr>
          <a:xfrm flipV="1">
            <a:off x="6828373" y="889478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D99F47-37F1-4BD8-ADAF-EF5901FCAE04}"/>
              </a:ext>
            </a:extLst>
          </p:cNvPr>
          <p:cNvCxnSpPr>
            <a:cxnSpLocks/>
          </p:cNvCxnSpPr>
          <p:nvPr/>
        </p:nvCxnSpPr>
        <p:spPr>
          <a:xfrm flipV="1">
            <a:off x="8234776" y="896740"/>
            <a:ext cx="1" cy="241555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2119EB0-7075-457F-BEDD-A01D20CE4F8F}"/>
              </a:ext>
            </a:extLst>
          </p:cNvPr>
          <p:cNvCxnSpPr>
            <a:cxnSpLocks/>
          </p:cNvCxnSpPr>
          <p:nvPr/>
        </p:nvCxnSpPr>
        <p:spPr>
          <a:xfrm flipV="1">
            <a:off x="6802326" y="3600295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118CDB-06EA-485F-8045-4E97A7EBAE72}"/>
              </a:ext>
            </a:extLst>
          </p:cNvPr>
          <p:cNvCxnSpPr>
            <a:cxnSpLocks/>
          </p:cNvCxnSpPr>
          <p:nvPr/>
        </p:nvCxnSpPr>
        <p:spPr>
          <a:xfrm flipV="1">
            <a:off x="8234776" y="3593032"/>
            <a:ext cx="0" cy="78978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FC586EE-B3A7-4112-8738-F7CA3072EAC3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779610" y="2161574"/>
            <a:ext cx="2248337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02E59B0-C782-4BC8-8740-3AA4E82ED724}"/>
              </a:ext>
            </a:extLst>
          </p:cNvPr>
          <p:cNvCxnSpPr>
            <a:cxnSpLocks/>
          </p:cNvCxnSpPr>
          <p:nvPr/>
        </p:nvCxnSpPr>
        <p:spPr>
          <a:xfrm>
            <a:off x="4909229" y="2161574"/>
            <a:ext cx="1118718" cy="237250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</a:ln>
          <a:effectLst/>
        </p:spPr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D918C12-E0F1-4691-80DF-50E434E1F3B4}"/>
              </a:ext>
            </a:extLst>
          </p:cNvPr>
          <p:cNvCxnSpPr>
            <a:cxnSpLocks/>
          </p:cNvCxnSpPr>
          <p:nvPr/>
        </p:nvCxnSpPr>
        <p:spPr>
          <a:xfrm flipH="1" flipV="1">
            <a:off x="808733" y="2161576"/>
            <a:ext cx="1142" cy="222123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8CC4F57-E67A-4738-B2A4-9A87A09DA9E2}"/>
              </a:ext>
            </a:extLst>
          </p:cNvPr>
          <p:cNvCxnSpPr>
            <a:cxnSpLocks/>
          </p:cNvCxnSpPr>
          <p:nvPr/>
        </p:nvCxnSpPr>
        <p:spPr>
          <a:xfrm flipH="1">
            <a:off x="7472699" y="4678076"/>
            <a:ext cx="9426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dash"/>
            <a:headEnd type="triangle"/>
            <a:tailEnd type="triangle"/>
          </a:ln>
          <a:effectLst/>
        </p:spPr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1525080" y="4678076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C4260AEB-0D97-42D0-901E-DEED7BCC8B25}"/>
              </a:ext>
            </a:extLst>
          </p:cNvPr>
          <p:cNvSpPr/>
          <p:nvPr/>
        </p:nvSpPr>
        <p:spPr>
          <a:xfrm>
            <a:off x="5868954" y="4234240"/>
            <a:ext cx="3235073" cy="670405"/>
          </a:xfrm>
          <a:prstGeom prst="roundRect">
            <a:avLst>
              <a:gd name="adj" fmla="val 5059"/>
            </a:avLst>
          </a:prstGeom>
          <a:noFill/>
          <a:ln w="19050">
            <a:solidFill>
              <a:srgbClr val="717D83">
                <a:lumMod val="60000"/>
                <a:lumOff val="4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A4CD8A75-FD6D-4B50-97D2-23BEF2CB9F57}"/>
              </a:ext>
            </a:extLst>
          </p:cNvPr>
          <p:cNvCxnSpPr>
            <a:cxnSpLocks/>
          </p:cNvCxnSpPr>
          <p:nvPr/>
        </p:nvCxnSpPr>
        <p:spPr>
          <a:xfrm flipV="1">
            <a:off x="2183111" y="2161574"/>
            <a:ext cx="4877" cy="223394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962006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A16CC3-F33B-43C4-8F43-9E20F60FDFFB}"/>
              </a:ext>
            </a:extLst>
          </p:cNvPr>
          <p:cNvSpPr/>
          <p:nvPr/>
        </p:nvSpPr>
        <p:spPr>
          <a:xfrm>
            <a:off x="5803010" y="4678076"/>
            <a:ext cx="7033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i="1" dirty="0"/>
              <a:t>optional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1000635" y="6042749"/>
            <a:ext cx="580236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281584" y="3470234"/>
            <a:ext cx="3859729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516310" y="4989700"/>
            <a:ext cx="7440843" cy="111068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A1B6700A-6999-4EF9-AFD6-C118830EC500}"/>
              </a:ext>
            </a:extLst>
          </p:cNvPr>
          <p:cNvSpPr/>
          <p:nvPr/>
        </p:nvSpPr>
        <p:spPr>
          <a:xfrm>
            <a:off x="900345" y="1696375"/>
            <a:ext cx="343493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Graphics Engine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900344" y="23110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2602770" y="793650"/>
            <a:ext cx="6391388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MICROUI-3.0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7383826" y="168650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9">
            <a:extLst>
              <a:ext uri="{FF2B5EF4-FFF2-40B4-BE49-F238E27FC236}">
                <a16:creationId xmlns:a16="http://schemas.microsoft.com/office/drawing/2014/main" id="{86171E10-EFF4-4063-BDAF-EFD427E659D4}"/>
              </a:ext>
            </a:extLst>
          </p:cNvPr>
          <p:cNvSpPr/>
          <p:nvPr/>
        </p:nvSpPr>
        <p:spPr>
          <a:xfrm>
            <a:off x="7348238" y="36730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434EAEF-0DC6-4D56-8FDB-667CD52CF390}"/>
              </a:ext>
            </a:extLst>
          </p:cNvPr>
          <p:cNvSpPr/>
          <p:nvPr/>
        </p:nvSpPr>
        <p:spPr>
          <a:xfrm>
            <a:off x="4502350" y="2314371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ui_drawing_soft.h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281584" y="3205278"/>
            <a:ext cx="33282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com.microej.clibrary.llimpl#microui-drawings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7348238" y="282376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31">
            <a:extLst>
              <a:ext uri="{FF2B5EF4-FFF2-40B4-BE49-F238E27FC236}">
                <a16:creationId xmlns:a16="http://schemas.microsoft.com/office/drawing/2014/main" id="{C735D29A-CCB8-497C-AB88-7FF4DDC0A405}"/>
              </a:ext>
            </a:extLst>
          </p:cNvPr>
          <p:cNvSpPr/>
          <p:nvPr/>
        </p:nvSpPr>
        <p:spPr>
          <a:xfrm>
            <a:off x="2602770" y="233699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9082255" y="28586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ounded Rectangle 41">
            <a:extLst>
              <a:ext uri="{FF2B5EF4-FFF2-40B4-BE49-F238E27FC236}">
                <a16:creationId xmlns:a16="http://schemas.microsoft.com/office/drawing/2014/main" id="{26A72297-D3A0-45D8-A817-12CE5A38DA98}"/>
              </a:ext>
            </a:extLst>
          </p:cNvPr>
          <p:cNvSpPr/>
          <p:nvPr/>
        </p:nvSpPr>
        <p:spPr>
          <a:xfrm>
            <a:off x="9177434" y="793650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DRAWING-1.0</a:t>
            </a:r>
          </a:p>
        </p:txBody>
      </p:sp>
      <p:sp>
        <p:nvSpPr>
          <p:cNvPr id="39" name="Rounded Rectangle 42">
            <a:extLst>
              <a:ext uri="{FF2B5EF4-FFF2-40B4-BE49-F238E27FC236}">
                <a16:creationId xmlns:a16="http://schemas.microsoft.com/office/drawing/2014/main" id="{9A26067F-6975-486A-B9D9-65FE64D32F7D}"/>
              </a:ext>
            </a:extLst>
          </p:cNvPr>
          <p:cNvSpPr/>
          <p:nvPr/>
        </p:nvSpPr>
        <p:spPr>
          <a:xfrm>
            <a:off x="9177434" y="168213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LLDW_PAINTER_impl.h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6181071" y="3216969"/>
            <a:ext cx="4138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783960" y="4551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LLUI_DISPLAY_impl.c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951B2EFE-A5FA-4ADD-84B9-65F8AB49479C}"/>
              </a:ext>
            </a:extLst>
          </p:cNvPr>
          <p:cNvSpPr/>
          <p:nvPr/>
        </p:nvSpPr>
        <p:spPr>
          <a:xfrm>
            <a:off x="9177434" y="36837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dw_drawing.h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3" name="Rounded Rectangle 19">
            <a:extLst>
              <a:ext uri="{FF2B5EF4-FFF2-40B4-BE49-F238E27FC236}">
                <a16:creationId xmlns:a16="http://schemas.microsoft.com/office/drawing/2014/main" id="{EF663CCD-0A6E-4D03-8E19-3467F555BA25}"/>
              </a:ext>
            </a:extLst>
          </p:cNvPr>
          <p:cNvSpPr/>
          <p:nvPr/>
        </p:nvSpPr>
        <p:spPr>
          <a:xfrm>
            <a:off x="5951116" y="2316997"/>
            <a:ext cx="128016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dw_drawing_soft.h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5" name="Rounded Rectangle 11">
            <a:extLst>
              <a:ext uri="{FF2B5EF4-FFF2-40B4-BE49-F238E27FC236}">
                <a16:creationId xmlns:a16="http://schemas.microsoft.com/office/drawing/2014/main" id="{F2ADE1F1-8F80-438E-89BD-B99C1999B5BA}"/>
              </a:ext>
            </a:extLst>
          </p:cNvPr>
          <p:cNvSpPr/>
          <p:nvPr/>
        </p:nvSpPr>
        <p:spPr>
          <a:xfrm>
            <a:off x="4564024" y="1711464"/>
            <a:ext cx="2667252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Software Algorithms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21535" y="4196207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21535" y="4473206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6EB95F-DCD3-406E-A4FD-DA8A77EAD71A}"/>
              </a:ext>
            </a:extLst>
          </p:cNvPr>
          <p:cNvGrpSpPr/>
          <p:nvPr/>
        </p:nvGrpSpPr>
        <p:grpSpPr>
          <a:xfrm>
            <a:off x="321535" y="4754193"/>
            <a:ext cx="1809751" cy="276999"/>
            <a:chOff x="1181100" y="4410075"/>
            <a:chExt cx="1809751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529874-353A-4B5A-BA92-E997FB3D98A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B258D0E-39BB-43B3-8601-ECD846FB076B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(.a)</a:t>
              </a:r>
            </a:p>
          </p:txBody>
        </p:sp>
      </p:grpSp>
      <p:sp>
        <p:nvSpPr>
          <p:cNvPr id="2" name="Rounded Rectangle 31">
            <a:extLst>
              <a:ext uri="{FF2B5EF4-FFF2-40B4-BE49-F238E27FC236}">
                <a16:creationId xmlns:a16="http://schemas.microsoft.com/office/drawing/2014/main" id="{C9BC9F7D-0E89-496E-91FF-F58300258B97}"/>
              </a:ext>
            </a:extLst>
          </p:cNvPr>
          <p:cNvSpPr/>
          <p:nvPr/>
        </p:nvSpPr>
        <p:spPr>
          <a:xfrm>
            <a:off x="4502350" y="4541629"/>
            <a:ext cx="6321003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Drawings in BSP (GPU etc.)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748690" y="5321514"/>
            <a:ext cx="10168691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85698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F7F2653A-8BC6-4641-FE41-90D5F5B71FB7}"/>
              </a:ext>
            </a:extLst>
          </p:cNvPr>
          <p:cNvGrpSpPr/>
          <p:nvPr/>
        </p:nvGrpSpPr>
        <p:grpSpPr>
          <a:xfrm>
            <a:off x="168037" y="1531819"/>
            <a:ext cx="1916922" cy="796288"/>
            <a:chOff x="115315" y="1222701"/>
            <a:chExt cx="1916922" cy="796288"/>
          </a:xfrm>
        </p:grpSpPr>
        <p:sp>
          <p:nvSpPr>
            <p:cNvPr id="4" name="Rounded Rectangle 62">
              <a:extLst>
                <a:ext uri="{FF2B5EF4-FFF2-40B4-BE49-F238E27FC236}">
                  <a16:creationId xmlns:a16="http://schemas.microsoft.com/office/drawing/2014/main" id="{AA9A0801-3292-173F-A4DC-91210479254F}"/>
                </a:ext>
              </a:extLst>
            </p:cNvPr>
            <p:cNvSpPr/>
            <p:nvPr/>
          </p:nvSpPr>
          <p:spPr>
            <a:xfrm>
              <a:off x="162506" y="1459881"/>
              <a:ext cx="1869731" cy="559108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374F2E0-535C-6203-02BE-B5A30F957759}"/>
                </a:ext>
              </a:extLst>
            </p:cNvPr>
            <p:cNvSpPr/>
            <p:nvPr/>
          </p:nvSpPr>
          <p:spPr>
            <a:xfrm>
              <a:off x="115315" y="1222701"/>
              <a:ext cx="6446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UI Pack</a:t>
              </a:r>
            </a:p>
          </p:txBody>
        </p:sp>
        <p:sp>
          <p:nvSpPr>
            <p:cNvPr id="11" name="Rounded Rectangle 17">
              <a:extLst>
                <a:ext uri="{FF2B5EF4-FFF2-40B4-BE49-F238E27FC236}">
                  <a16:creationId xmlns:a16="http://schemas.microsoft.com/office/drawing/2014/main" id="{F7BBB758-4A60-BB52-EBC7-D2B690B3F058}"/>
                </a:ext>
              </a:extLst>
            </p:cNvPr>
            <p:cNvSpPr/>
            <p:nvPr/>
          </p:nvSpPr>
          <p:spPr>
            <a:xfrm>
              <a:off x="291036" y="1607847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err="1">
                  <a:solidFill>
                    <a:schemeClr val="bg1"/>
                  </a:solidFill>
                </a:rPr>
                <a:t>LLUI_PAINTER_impl.h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552661" y="1825429"/>
            <a:ext cx="1887202" cy="125107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548003" y="1521213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673302" y="19120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89678" y="2056067"/>
            <a:ext cx="683624" cy="48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5055568" y="2880659"/>
            <a:ext cx="1861683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5055568" y="2622705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5139479" y="299510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5139479" y="336842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5139479" y="37276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289228" y="3610338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6917251" y="3510439"/>
            <a:ext cx="876363" cy="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25" idx="3"/>
          </p:cNvCxnSpPr>
          <p:nvPr/>
        </p:nvCxnSpPr>
        <p:spPr>
          <a:xfrm flipH="1" flipV="1">
            <a:off x="4319222" y="2419752"/>
            <a:ext cx="820257" cy="719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7793614" y="2815642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5" name="Rounded Rectangle 19">
            <a:extLst>
              <a:ext uri="{FF2B5EF4-FFF2-40B4-BE49-F238E27FC236}">
                <a16:creationId xmlns:a16="http://schemas.microsoft.com/office/drawing/2014/main" id="{BBC5A0EF-97C9-45D3-6ADA-D75BF8E6C45E}"/>
              </a:ext>
            </a:extLst>
          </p:cNvPr>
          <p:cNvSpPr/>
          <p:nvPr/>
        </p:nvSpPr>
        <p:spPr>
          <a:xfrm>
            <a:off x="2673302" y="2275752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6" name="Rounded Rectangle 19">
            <a:extLst>
              <a:ext uri="{FF2B5EF4-FFF2-40B4-BE49-F238E27FC236}">
                <a16:creationId xmlns:a16="http://schemas.microsoft.com/office/drawing/2014/main" id="{5D47CC50-A6B8-F84B-CABC-C6F5820A4644}"/>
              </a:ext>
            </a:extLst>
          </p:cNvPr>
          <p:cNvSpPr/>
          <p:nvPr/>
        </p:nvSpPr>
        <p:spPr>
          <a:xfrm>
            <a:off x="2673302" y="2659157"/>
            <a:ext cx="164592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ui_image_drawing.h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7F314EDC-5CBE-F631-91D7-078F50166933}"/>
              </a:ext>
            </a:extLst>
          </p:cNvPr>
          <p:cNvSpPr/>
          <p:nvPr/>
        </p:nvSpPr>
        <p:spPr>
          <a:xfrm>
            <a:off x="5049795" y="1618538"/>
            <a:ext cx="1867456" cy="535449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0159EF2-4B1A-756D-FE59-35D7EFC60B4C}"/>
              </a:ext>
            </a:extLst>
          </p:cNvPr>
          <p:cNvSpPr/>
          <p:nvPr/>
        </p:nvSpPr>
        <p:spPr>
          <a:xfrm>
            <a:off x="5049795" y="1360584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MicroUI-DMA2D</a:t>
            </a:r>
          </a:p>
        </p:txBody>
      </p:sp>
      <p:sp>
        <p:nvSpPr>
          <p:cNvPr id="60" name="Rounded Rectangle 29">
            <a:extLst>
              <a:ext uri="{FF2B5EF4-FFF2-40B4-BE49-F238E27FC236}">
                <a16:creationId xmlns:a16="http://schemas.microsoft.com/office/drawing/2014/main" id="{48D5C952-7225-78E6-0A4D-073786260F20}"/>
              </a:ext>
            </a:extLst>
          </p:cNvPr>
          <p:cNvSpPr/>
          <p:nvPr/>
        </p:nvSpPr>
        <p:spPr>
          <a:xfrm>
            <a:off x="5151462" y="173298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ui_drawing_dma2d.c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17F6C28-E310-2558-07AC-24EC3DCAFA46}"/>
              </a:ext>
            </a:extLst>
          </p:cNvPr>
          <p:cNvGrpSpPr/>
          <p:nvPr/>
        </p:nvGrpSpPr>
        <p:grpSpPr>
          <a:xfrm>
            <a:off x="7799910" y="1195549"/>
            <a:ext cx="1786503" cy="1112595"/>
            <a:chOff x="9856130" y="1428812"/>
            <a:chExt cx="1786503" cy="1112595"/>
          </a:xfrm>
        </p:grpSpPr>
        <p:sp>
          <p:nvSpPr>
            <p:cNvPr id="76" name="Rounded Rectangle 62">
              <a:extLst>
                <a:ext uri="{FF2B5EF4-FFF2-40B4-BE49-F238E27FC236}">
                  <a16:creationId xmlns:a16="http://schemas.microsoft.com/office/drawing/2014/main" id="{A6A6F203-A1AB-C7F8-02EE-57EF5042600E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3246464-2B76-600B-EF6F-D28981C57325}"/>
                </a:ext>
              </a:extLst>
            </p:cNvPr>
            <p:cNvSpPr/>
            <p:nvPr/>
          </p:nvSpPr>
          <p:spPr>
            <a:xfrm>
              <a:off x="9856130" y="1428812"/>
              <a:ext cx="155754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Driver STM32 DMA2D</a:t>
              </a:r>
            </a:p>
          </p:txBody>
        </p:sp>
        <p:sp>
          <p:nvSpPr>
            <p:cNvPr id="78" name="Rounded Rectangle 12">
              <a:extLst>
                <a:ext uri="{FF2B5EF4-FFF2-40B4-BE49-F238E27FC236}">
                  <a16:creationId xmlns:a16="http://schemas.microsoft.com/office/drawing/2014/main" id="{301B2FC0-8609-2028-8552-37BABDD6B973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6CC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79" name="Rounded Rectangle 28">
              <a:extLst>
                <a:ext uri="{FF2B5EF4-FFF2-40B4-BE49-F238E27FC236}">
                  <a16:creationId xmlns:a16="http://schemas.microsoft.com/office/drawing/2014/main" id="{0B332F7B-9B91-58F1-6089-479CE848274B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524E213-BAA5-24CD-DFD8-10F908BE159A}"/>
              </a:ext>
            </a:extLst>
          </p:cNvPr>
          <p:cNvCxnSpPr>
            <a:cxnSpLocks/>
            <a:stCxn id="60" idx="3"/>
            <a:endCxn id="76" idx="1"/>
          </p:cNvCxnSpPr>
          <p:nvPr/>
        </p:nvCxnSpPr>
        <p:spPr>
          <a:xfrm>
            <a:off x="6797382" y="1876988"/>
            <a:ext cx="1002528" cy="13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AD33D90-C3CD-EED5-201E-37B0C7CE3994}"/>
              </a:ext>
            </a:extLst>
          </p:cNvPr>
          <p:cNvCxnSpPr>
            <a:cxnSpLocks/>
            <a:stCxn id="60" idx="1"/>
            <a:endCxn id="25" idx="3"/>
          </p:cNvCxnSpPr>
          <p:nvPr/>
        </p:nvCxnSpPr>
        <p:spPr>
          <a:xfrm flipH="1">
            <a:off x="4319222" y="1876988"/>
            <a:ext cx="832240" cy="542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641</Words>
  <Application>Microsoft Office PowerPoint</Application>
  <PresentationFormat>Widescreen</PresentationFormat>
  <Paragraphs>159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55</cp:revision>
  <dcterms:created xsi:type="dcterms:W3CDTF">2020-03-20T16:33:07Z</dcterms:created>
  <dcterms:modified xsi:type="dcterms:W3CDTF">2023-06-02T10:18:27Z</dcterms:modified>
</cp:coreProperties>
</file>