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43" d="100"/>
          <a:sy n="43" d="100"/>
        </p:scale>
        <p:origin x="29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9CF3-5B14-48D7-B161-C10A5429FF4B}" type="datetimeFigureOut">
              <a:rPr lang="en-US" smtClean="0"/>
              <a:t>24/02/01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DAE800A-4E67-4622-A809-D4BF823B9DE7}"/>
              </a:ext>
            </a:extLst>
          </p:cNvPr>
          <p:cNvSpPr/>
          <p:nvPr/>
        </p:nvSpPr>
        <p:spPr>
          <a:xfrm>
            <a:off x="4491105" y="2345576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has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its own buffer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3BB8EDA7-1607-446D-BDBE-F5F14B5C599E}"/>
              </a:ext>
            </a:extLst>
          </p:cNvPr>
          <p:cNvSpPr/>
          <p:nvPr/>
        </p:nvSpPr>
        <p:spPr>
          <a:xfrm>
            <a:off x="8515511" y="3922535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DF7F5D1-ABA3-417D-8647-B95C468512E2}"/>
              </a:ext>
            </a:extLst>
          </p:cNvPr>
          <p:cNvSpPr/>
          <p:nvPr/>
        </p:nvSpPr>
        <p:spPr>
          <a:xfrm>
            <a:off x="4491105" y="5195227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2742B02-A2A4-4EC3-BC55-EAF38883C9DA}"/>
              </a:ext>
            </a:extLst>
          </p:cNvPr>
          <p:cNvSpPr/>
          <p:nvPr/>
        </p:nvSpPr>
        <p:spPr>
          <a:xfrm>
            <a:off x="4491105" y="8044878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buffer is mapped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byte addressable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D528B30-3561-4B40-9950-83B94765A7E8}"/>
              </a:ext>
            </a:extLst>
          </p:cNvPr>
          <p:cNvSpPr/>
          <p:nvPr/>
        </p:nvSpPr>
        <p:spPr>
          <a:xfrm>
            <a:off x="4491105" y="10894529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is 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change its source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E5C067-01CF-4267-9C28-0524807CDAE9}"/>
              </a:ext>
            </a:extLst>
          </p:cNvPr>
          <p:cNvSpPr/>
          <p:nvPr/>
        </p:nvSpPr>
        <p:spPr>
          <a:xfrm>
            <a:off x="7985165" y="13744179"/>
            <a:ext cx="2267339" cy="1064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97655-D932-411D-8FBC-A28BA8AB935B}"/>
              </a:ext>
            </a:extLst>
          </p:cNvPr>
          <p:cNvSpPr/>
          <p:nvPr/>
        </p:nvSpPr>
        <p:spPr>
          <a:xfrm>
            <a:off x="4914041" y="13744179"/>
            <a:ext cx="2267339" cy="1064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6C942-1DFF-4645-B997-5D53119F14FF}"/>
              </a:ext>
            </a:extLst>
          </p:cNvPr>
          <p:cNvSpPr/>
          <p:nvPr/>
        </p:nvSpPr>
        <p:spPr>
          <a:xfrm>
            <a:off x="11056289" y="13744178"/>
            <a:ext cx="2267339" cy="1064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Direct or Partial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B965F07-272B-48A2-89B5-A707B3016D08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7664841" y="6139597"/>
            <a:ext cx="4525118" cy="7604581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75BFAEA-C2E6-40DD-8938-D3EF3DE41AE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7664841" y="3289946"/>
            <a:ext cx="2437538" cy="63258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B6062-6CA1-439B-85F4-C484CCC275C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077973" y="4234315"/>
            <a:ext cx="0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DBDE0-DB76-469B-94A6-6E258A93897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77973" y="7083966"/>
            <a:ext cx="0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CBE131-3D9D-4251-BF36-B4A562010A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77973" y="9933617"/>
            <a:ext cx="0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882D3E-AA07-4AA8-8A02-98D76F571C4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6047711" y="12783268"/>
            <a:ext cx="30262" cy="96091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39DBFCD-D263-43BC-9ADC-2A49E39D3FE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11689247" y="4866905"/>
            <a:ext cx="500712" cy="8877273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F352144-6A24-43FD-B8A7-15A36D527A9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664841" y="8989248"/>
            <a:ext cx="1453994" cy="4754931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5F2E134-221D-4AFB-AD96-4D074870693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7664841" y="11838899"/>
            <a:ext cx="1453994" cy="190528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13D539F-8870-4B28-903D-14EEC7360EF2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5774851" y="6114398"/>
            <a:ext cx="4630653" cy="4024404"/>
          </a:xfrm>
          <a:prstGeom prst="bentConnector3">
            <a:avLst>
              <a:gd name="adj1" fmla="val 100013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54C3771-C826-4867-8A61-97CF4C3314CE}"/>
              </a:ext>
            </a:extLst>
          </p:cNvPr>
          <p:cNvSpPr txBox="1"/>
          <p:nvPr/>
        </p:nvSpPr>
        <p:spPr>
          <a:xfrm>
            <a:off x="6077973" y="431290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071830-E3ED-4274-B3DE-1D5053F7F28A}"/>
              </a:ext>
            </a:extLst>
          </p:cNvPr>
          <p:cNvSpPr txBox="1"/>
          <p:nvPr/>
        </p:nvSpPr>
        <p:spPr>
          <a:xfrm>
            <a:off x="6186872" y="70839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2C500D-4E4A-40E3-A762-043D5435AC57}"/>
              </a:ext>
            </a:extLst>
          </p:cNvPr>
          <p:cNvSpPr txBox="1"/>
          <p:nvPr/>
        </p:nvSpPr>
        <p:spPr>
          <a:xfrm>
            <a:off x="6195371" y="98879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587382-29C3-49F6-BF33-A5E35680DC70}"/>
              </a:ext>
            </a:extLst>
          </p:cNvPr>
          <p:cNvSpPr txBox="1"/>
          <p:nvPr/>
        </p:nvSpPr>
        <p:spPr>
          <a:xfrm>
            <a:off x="6172021" y="12783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05B795-A18F-4997-B7A5-BA32BD1886EF}"/>
              </a:ext>
            </a:extLst>
          </p:cNvPr>
          <p:cNvSpPr txBox="1"/>
          <p:nvPr/>
        </p:nvSpPr>
        <p:spPr>
          <a:xfrm>
            <a:off x="10228977" y="570847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BA0333-14B3-4662-B636-A81C08FC0ADA}"/>
              </a:ext>
            </a:extLst>
          </p:cNvPr>
          <p:cNvSpPr txBox="1"/>
          <p:nvPr/>
        </p:nvSpPr>
        <p:spPr>
          <a:xfrm>
            <a:off x="7589432" y="573936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387FAE-72A5-4229-89E5-18D17D63DF4F}"/>
              </a:ext>
            </a:extLst>
          </p:cNvPr>
          <p:cNvSpPr txBox="1"/>
          <p:nvPr/>
        </p:nvSpPr>
        <p:spPr>
          <a:xfrm>
            <a:off x="7664841" y="28803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0D2DEB-E20A-4C93-9DF6-79C1893C9F8F}"/>
              </a:ext>
            </a:extLst>
          </p:cNvPr>
          <p:cNvSpPr txBox="1"/>
          <p:nvPr/>
        </p:nvSpPr>
        <p:spPr>
          <a:xfrm>
            <a:off x="11700926" y="44666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835426-EAB1-46EC-88E0-81EA483C22D2}"/>
              </a:ext>
            </a:extLst>
          </p:cNvPr>
          <p:cNvSpPr txBox="1"/>
          <p:nvPr/>
        </p:nvSpPr>
        <p:spPr>
          <a:xfrm>
            <a:off x="7656099" y="860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5BF45B-16D1-49C0-99A7-062E2E37A2C8}"/>
              </a:ext>
            </a:extLst>
          </p:cNvPr>
          <p:cNvSpPr txBox="1"/>
          <p:nvPr/>
        </p:nvSpPr>
        <p:spPr>
          <a:xfrm>
            <a:off x="7664841" y="1147075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353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5E87A7BA-D761-9BDE-33E1-2B6E1BB5E0A9}"/>
              </a:ext>
            </a:extLst>
          </p:cNvPr>
          <p:cNvSpPr/>
          <p:nvPr/>
        </p:nvSpPr>
        <p:spPr>
          <a:xfrm>
            <a:off x="-7941028" y="970153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has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its own buffer</a:t>
            </a:r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B7E397FE-3A82-1CAC-4755-A4C05B694185}"/>
              </a:ext>
            </a:extLst>
          </p:cNvPr>
          <p:cNvSpPr/>
          <p:nvPr/>
        </p:nvSpPr>
        <p:spPr>
          <a:xfrm>
            <a:off x="-1154393" y="9654650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buffer is mapped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byte addressable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FF5E9-59A8-97A3-A048-620D8AFCE350}"/>
              </a:ext>
            </a:extLst>
          </p:cNvPr>
          <p:cNvSpPr txBox="1"/>
          <p:nvPr/>
        </p:nvSpPr>
        <p:spPr>
          <a:xfrm>
            <a:off x="-6042657" y="326837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F54D052E-7504-6D46-FC51-5C6E07E89B81}"/>
              </a:ext>
            </a:extLst>
          </p:cNvPr>
          <p:cNvSpPr/>
          <p:nvPr/>
        </p:nvSpPr>
        <p:spPr>
          <a:xfrm>
            <a:off x="-7941028" y="6279171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909D59-011B-CE13-80CD-44E684F6FA49}"/>
              </a:ext>
            </a:extLst>
          </p:cNvPr>
          <p:cNvSpPr/>
          <p:nvPr/>
        </p:nvSpPr>
        <p:spPr>
          <a:xfrm>
            <a:off x="-3583992" y="14850133"/>
            <a:ext cx="2267339" cy="1064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Partial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649889-24E8-62E2-2B9C-F59A8A53AE9B}"/>
              </a:ext>
            </a:extLst>
          </p:cNvPr>
          <p:cNvSpPr/>
          <p:nvPr/>
        </p:nvSpPr>
        <p:spPr>
          <a:xfrm>
            <a:off x="-7176326" y="14802591"/>
            <a:ext cx="2267339" cy="1064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Copy / single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9B1FF6-08E9-BBFD-FEDC-D0D95C17E73A}"/>
              </a:ext>
            </a:extLst>
          </p:cNvPr>
          <p:cNvSpPr/>
          <p:nvPr/>
        </p:nvSpPr>
        <p:spPr>
          <a:xfrm>
            <a:off x="2702284" y="14790919"/>
            <a:ext cx="2267339" cy="1064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Custom</a:t>
            </a:r>
          </a:p>
        </p:txBody>
      </p: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4891C6C4-A56D-FE09-5A92-951C3308D940}"/>
              </a:ext>
            </a:extLst>
          </p:cNvPr>
          <p:cNvSpPr/>
          <p:nvPr/>
        </p:nvSpPr>
        <p:spPr>
          <a:xfrm>
            <a:off x="3280672" y="5566835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1238C3-C3A4-A49B-C120-071969D800D7}"/>
              </a:ext>
            </a:extLst>
          </p:cNvPr>
          <p:cNvSpPr/>
          <p:nvPr/>
        </p:nvSpPr>
        <p:spPr>
          <a:xfrm>
            <a:off x="5652564" y="14802590"/>
            <a:ext cx="2267339" cy="1064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Switch triple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0710B02-39AB-1556-52C0-455E3073668A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>
            <a:off x="-6354160" y="2858892"/>
            <a:ext cx="0" cy="3420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90870E-E09B-6717-DBE2-3A671D0BD891}"/>
              </a:ext>
            </a:extLst>
          </p:cNvPr>
          <p:cNvCxnSpPr>
            <a:cxnSpLocks/>
            <a:stCxn id="2" idx="3"/>
            <a:endCxn id="114" idx="0"/>
          </p:cNvCxnSpPr>
          <p:nvPr/>
        </p:nvCxnSpPr>
        <p:spPr>
          <a:xfrm>
            <a:off x="-4767292" y="1914523"/>
            <a:ext cx="5035473" cy="94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30502EE-DE00-A2EB-B393-2965A87D1B86}"/>
              </a:ext>
            </a:extLst>
          </p:cNvPr>
          <p:cNvSpPr/>
          <p:nvPr/>
        </p:nvSpPr>
        <p:spPr>
          <a:xfrm>
            <a:off x="-412290" y="14790919"/>
            <a:ext cx="2267339" cy="1064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Direct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25E98C6-66A8-B047-BE15-FFC97361E362}"/>
              </a:ext>
            </a:extLst>
          </p:cNvPr>
          <p:cNvCxnSpPr>
            <a:cxnSpLocks/>
            <a:stCxn id="103" idx="3"/>
            <a:endCxn id="20" idx="0"/>
          </p:cNvCxnSpPr>
          <p:nvPr/>
        </p:nvCxnSpPr>
        <p:spPr>
          <a:xfrm>
            <a:off x="-7176326" y="10197023"/>
            <a:ext cx="1133670" cy="460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26DA15-6FC5-4C89-2496-D6DC0A42FD29}"/>
              </a:ext>
            </a:extLst>
          </p:cNvPr>
          <p:cNvCxnSpPr>
            <a:cxnSpLocks/>
            <a:stCxn id="16" idx="3"/>
            <a:endCxn id="84" idx="0"/>
          </p:cNvCxnSpPr>
          <p:nvPr/>
        </p:nvCxnSpPr>
        <p:spPr>
          <a:xfrm>
            <a:off x="-4767292" y="7223541"/>
            <a:ext cx="2351570" cy="54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6070ED-7578-1C6E-3F13-A2EF8B710CA8}"/>
              </a:ext>
            </a:extLst>
          </p:cNvPr>
          <p:cNvCxnSpPr>
            <a:stCxn id="3" idx="2"/>
            <a:endCxn id="57" idx="0"/>
          </p:cNvCxnSpPr>
          <p:nvPr/>
        </p:nvCxnSpPr>
        <p:spPr>
          <a:xfrm>
            <a:off x="432475" y="11543389"/>
            <a:ext cx="288905" cy="324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3BE2C2-8405-7347-7276-8EFCCCE4DB94}"/>
              </a:ext>
            </a:extLst>
          </p:cNvPr>
          <p:cNvCxnSpPr>
            <a:stCxn id="3" idx="3"/>
            <a:endCxn id="22" idx="0"/>
          </p:cNvCxnSpPr>
          <p:nvPr/>
        </p:nvCxnSpPr>
        <p:spPr>
          <a:xfrm>
            <a:off x="2019343" y="10599020"/>
            <a:ext cx="1816611" cy="4191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316CDC45-1F2A-64D5-B152-9FD3AC6C6F07}"/>
              </a:ext>
            </a:extLst>
          </p:cNvPr>
          <p:cNvSpPr/>
          <p:nvPr/>
        </p:nvSpPr>
        <p:spPr>
          <a:xfrm>
            <a:off x="-4002590" y="7765911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1 partial buffer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A97BBD4-31E8-2209-DB65-D9CCACC33CCA}"/>
              </a:ext>
            </a:extLst>
          </p:cNvPr>
          <p:cNvCxnSpPr>
            <a:stCxn id="84" idx="3"/>
            <a:endCxn id="3" idx="0"/>
          </p:cNvCxnSpPr>
          <p:nvPr/>
        </p:nvCxnSpPr>
        <p:spPr>
          <a:xfrm>
            <a:off x="-828854" y="8710281"/>
            <a:ext cx="1261329" cy="94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8726149-DED1-8616-B8D7-E3C7C3F9D1E0}"/>
              </a:ext>
            </a:extLst>
          </p:cNvPr>
          <p:cNvCxnSpPr>
            <a:stCxn id="84" idx="2"/>
            <a:endCxn id="18" idx="0"/>
          </p:cNvCxnSpPr>
          <p:nvPr/>
        </p:nvCxnSpPr>
        <p:spPr>
          <a:xfrm flipH="1">
            <a:off x="-2450322" y="9654650"/>
            <a:ext cx="34600" cy="519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lowchart: Decision 102">
            <a:extLst>
              <a:ext uri="{FF2B5EF4-FFF2-40B4-BE49-F238E27FC236}">
                <a16:creationId xmlns:a16="http://schemas.microsoft.com/office/drawing/2014/main" id="{FE6D04DC-93B0-9543-275A-5C9FEC64A2EA}"/>
              </a:ext>
            </a:extLst>
          </p:cNvPr>
          <p:cNvSpPr/>
          <p:nvPr/>
        </p:nvSpPr>
        <p:spPr>
          <a:xfrm>
            <a:off x="-10350062" y="9252653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2 buffers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500A2C8-0873-EB3C-7B38-2994D3957715}"/>
              </a:ext>
            </a:extLst>
          </p:cNvPr>
          <p:cNvCxnSpPr>
            <a:stCxn id="16" idx="2"/>
            <a:endCxn id="103" idx="0"/>
          </p:cNvCxnSpPr>
          <p:nvPr/>
        </p:nvCxnSpPr>
        <p:spPr>
          <a:xfrm flipH="1">
            <a:off x="-8763194" y="8167910"/>
            <a:ext cx="2409034" cy="108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15ABFE3-CBBF-4E5B-5021-D759D69A663A}"/>
              </a:ext>
            </a:extLst>
          </p:cNvPr>
          <p:cNvSpPr/>
          <p:nvPr/>
        </p:nvSpPr>
        <p:spPr>
          <a:xfrm>
            <a:off x="-10577335" y="14802589"/>
            <a:ext cx="2267339" cy="1064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Copy &amp; swap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CE8D2A-C117-4A88-FA93-B15422C87759}"/>
              </a:ext>
            </a:extLst>
          </p:cNvPr>
          <p:cNvCxnSpPr>
            <a:stCxn id="103" idx="2"/>
            <a:endCxn id="109" idx="0"/>
          </p:cNvCxnSpPr>
          <p:nvPr/>
        </p:nvCxnSpPr>
        <p:spPr>
          <a:xfrm flipH="1">
            <a:off x="-9443665" y="11141392"/>
            <a:ext cx="680471" cy="366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lowchart: Decision 113">
            <a:extLst>
              <a:ext uri="{FF2B5EF4-FFF2-40B4-BE49-F238E27FC236}">
                <a16:creationId xmlns:a16="http://schemas.microsoft.com/office/drawing/2014/main" id="{03343C81-D96E-3044-E740-6931EA653830}"/>
              </a:ext>
            </a:extLst>
          </p:cNvPr>
          <p:cNvSpPr/>
          <p:nvPr/>
        </p:nvSpPr>
        <p:spPr>
          <a:xfrm>
            <a:off x="-1318687" y="2858892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is 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change its source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A2B7B8F-7920-D1AA-26B4-BB6108747E5C}"/>
              </a:ext>
            </a:extLst>
          </p:cNvPr>
          <p:cNvCxnSpPr>
            <a:cxnSpLocks/>
            <a:stCxn id="114" idx="1"/>
            <a:endCxn id="16" idx="0"/>
          </p:cNvCxnSpPr>
          <p:nvPr/>
        </p:nvCxnSpPr>
        <p:spPr>
          <a:xfrm flipH="1">
            <a:off x="-6354160" y="3803262"/>
            <a:ext cx="5035473" cy="247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D6D4981-66E0-7EEC-9DDB-2A02C02F7D03}"/>
              </a:ext>
            </a:extLst>
          </p:cNvPr>
          <p:cNvCxnSpPr>
            <a:cxnSpLocks/>
            <a:stCxn id="25" idx="1"/>
            <a:endCxn id="84" idx="0"/>
          </p:cNvCxnSpPr>
          <p:nvPr/>
        </p:nvCxnSpPr>
        <p:spPr>
          <a:xfrm flipH="1">
            <a:off x="-2415722" y="6511205"/>
            <a:ext cx="5696394" cy="1254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FB9F7519-A201-D3A4-C631-614B43EE4430}"/>
              </a:ext>
            </a:extLst>
          </p:cNvPr>
          <p:cNvSpPr/>
          <p:nvPr/>
        </p:nvSpPr>
        <p:spPr>
          <a:xfrm>
            <a:off x="3208107" y="8308283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3 buffers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1A45FDE-EA29-12FB-3D13-6E8591FA20DA}"/>
              </a:ext>
            </a:extLst>
          </p:cNvPr>
          <p:cNvCxnSpPr>
            <a:cxnSpLocks/>
            <a:stCxn id="25" idx="2"/>
            <a:endCxn id="141" idx="0"/>
          </p:cNvCxnSpPr>
          <p:nvPr/>
        </p:nvCxnSpPr>
        <p:spPr>
          <a:xfrm flipH="1">
            <a:off x="4794975" y="7455574"/>
            <a:ext cx="72565" cy="852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8387936-C1DC-7DD7-5858-D8F6D86F3928}"/>
              </a:ext>
            </a:extLst>
          </p:cNvPr>
          <p:cNvSpPr/>
          <p:nvPr/>
        </p:nvSpPr>
        <p:spPr>
          <a:xfrm>
            <a:off x="8449264" y="14790919"/>
            <a:ext cx="2267339" cy="10646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Switch double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C584238-CAF8-5581-C7FA-D8D73240E338}"/>
              </a:ext>
            </a:extLst>
          </p:cNvPr>
          <p:cNvCxnSpPr>
            <a:cxnSpLocks/>
            <a:stCxn id="141" idx="3"/>
            <a:endCxn id="150" idx="0"/>
          </p:cNvCxnSpPr>
          <p:nvPr/>
        </p:nvCxnSpPr>
        <p:spPr>
          <a:xfrm>
            <a:off x="6381843" y="9252653"/>
            <a:ext cx="3201091" cy="553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19AF38E-CC1C-CCEA-2F00-22774B04790C}"/>
              </a:ext>
            </a:extLst>
          </p:cNvPr>
          <p:cNvCxnSpPr>
            <a:cxnSpLocks/>
            <a:stCxn id="114" idx="2"/>
            <a:endCxn id="25" idx="0"/>
          </p:cNvCxnSpPr>
          <p:nvPr/>
        </p:nvCxnSpPr>
        <p:spPr>
          <a:xfrm>
            <a:off x="268181" y="4747631"/>
            <a:ext cx="4599359" cy="81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3FC508B-0918-C228-FB25-A4E41D7FF2CF}"/>
              </a:ext>
            </a:extLst>
          </p:cNvPr>
          <p:cNvCxnSpPr>
            <a:cxnSpLocks/>
            <a:stCxn id="141" idx="2"/>
            <a:endCxn id="45" idx="0"/>
          </p:cNvCxnSpPr>
          <p:nvPr/>
        </p:nvCxnSpPr>
        <p:spPr>
          <a:xfrm>
            <a:off x="4794975" y="10197022"/>
            <a:ext cx="1991259" cy="460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>
            <a:extLst>
              <a:ext uri="{FF2B5EF4-FFF2-40B4-BE49-F238E27FC236}">
                <a16:creationId xmlns:a16="http://schemas.microsoft.com/office/drawing/2014/main" id="{B03E6B9D-2365-C660-B33F-E702AB1B8881}"/>
              </a:ext>
            </a:extLst>
          </p:cNvPr>
          <p:cNvSpPr/>
          <p:nvPr/>
        </p:nvSpPr>
        <p:spPr>
          <a:xfrm>
            <a:off x="19063509" y="497968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169" name="Flowchart: Decision 168">
            <a:extLst>
              <a:ext uri="{FF2B5EF4-FFF2-40B4-BE49-F238E27FC236}">
                <a16:creationId xmlns:a16="http://schemas.microsoft.com/office/drawing/2014/main" id="{DF15DECC-01CB-9266-6624-6BE67120E904}"/>
              </a:ext>
            </a:extLst>
          </p:cNvPr>
          <p:cNvSpPr/>
          <p:nvPr/>
        </p:nvSpPr>
        <p:spPr>
          <a:xfrm>
            <a:off x="23791626" y="2858891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has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its own buffer</a:t>
            </a:r>
          </a:p>
        </p:txBody>
      </p:sp>
    </p:spTree>
    <p:extLst>
      <p:ext uri="{BB962C8B-B14F-4D97-AF65-F5344CB8AC3E}">
        <p14:creationId xmlns:p14="http://schemas.microsoft.com/office/powerpoint/2010/main" val="375193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119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Balan</dc:creator>
  <cp:lastModifiedBy>Guillaume Balan</cp:lastModifiedBy>
  <cp:revision>9</cp:revision>
  <dcterms:created xsi:type="dcterms:W3CDTF">2020-12-07T12:31:42Z</dcterms:created>
  <dcterms:modified xsi:type="dcterms:W3CDTF">2024-02-01T12:47:00Z</dcterms:modified>
</cp:coreProperties>
</file>